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67" r:id="rId2"/>
    <p:sldId id="269" r:id="rId3"/>
    <p:sldId id="268" r:id="rId4"/>
    <p:sldId id="271" r:id="rId5"/>
    <p:sldId id="270" r:id="rId6"/>
    <p:sldId id="272" r:id="rId7"/>
    <p:sldId id="273" r:id="rId8"/>
    <p:sldId id="266" r:id="rId9"/>
    <p:sldId id="274" r:id="rId10"/>
    <p:sldId id="281" r:id="rId11"/>
    <p:sldId id="283" r:id="rId12"/>
    <p:sldId id="284" r:id="rId13"/>
    <p:sldId id="282" r:id="rId14"/>
    <p:sldId id="279" r:id="rId15"/>
    <p:sldId id="276" r:id="rId16"/>
    <p:sldId id="285" r:id="rId17"/>
    <p:sldId id="280" r:id="rId18"/>
    <p:sldId id="277" r:id="rId19"/>
  </p:sldIdLst>
  <p:sldSz cx="9144000" cy="6858000" type="screen4x3"/>
  <p:notesSz cx="7000875" cy="9229725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29" userDrawn="1">
          <p15:clr>
            <a:srgbClr val="A4A3A4"/>
          </p15:clr>
        </p15:guide>
        <p15:guide id="2" pos="2208" userDrawn="1">
          <p15:clr>
            <a:srgbClr val="A4A3A4"/>
          </p15:clr>
        </p15:guide>
        <p15:guide id="3" orient="horz" pos="2907">
          <p15:clr>
            <a:srgbClr val="A4A3A4"/>
          </p15:clr>
        </p15:guide>
        <p15:guide id="4" pos="22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265715"/>
    <a:srgbClr val="ECF5E7"/>
    <a:srgbClr val="1F6D19"/>
    <a:srgbClr val="20741A"/>
    <a:srgbClr val="9ECD81"/>
    <a:srgbClr val="61CD6B"/>
    <a:srgbClr val="44D339"/>
    <a:srgbClr val="DCE7B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16DA210-FB5B-4158-B5E0-FEB733F419BA}" styleName="Estilo claro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Estilo claro 2 - Acento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6D9F66E-5EB9-4882-86FB-DCBF35E3C3E4}" styleName="Estilo medio 4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51" autoAdjust="0"/>
    <p:restoredTop sz="94434" autoAdjust="0"/>
  </p:normalViewPr>
  <p:slideViewPr>
    <p:cSldViewPr>
      <p:cViewPr>
        <p:scale>
          <a:sx n="64" d="100"/>
          <a:sy n="64" d="100"/>
        </p:scale>
        <p:origin x="-1170" y="-312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40" d="100"/>
        <a:sy n="4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3318" y="-96"/>
      </p:cViewPr>
      <p:guideLst>
        <p:guide orient="horz" pos="2929"/>
        <p:guide orient="horz" pos="2907"/>
        <p:guide pos="2208"/>
        <p:guide pos="22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y_b\Downloads\JS%207%20FORMATO%20OFICIAL%20DE%20AVANCES%20POR%20JURISDICCION%207%2007%20de%20diciiembre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y_b\Downloads\JS%207%20FORMATO%20OFICIAL%20DE%20AVANCES%20POR%20JURISDICCION%207%2007%20de%20diciiembre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ny_b\Downloads\JS%207%20FORMATO%20OFICIAL%20DE%20AVANCES%20POR%20JURISDICCION%207%2007%20de%20diciiembr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VACUNACION</a:t>
            </a:r>
            <a:r>
              <a:rPr lang="en-US" baseline="0" dirty="0"/>
              <a:t> INFLUENZA 2018 JURISDICCIONAL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Hoja1!$A$11</c:f>
              <c:strCache>
                <c:ptCount val="1"/>
                <c:pt idx="0">
                  <c:v>TOTAL JURISDICCCIONAL</c:v>
                </c:pt>
              </c:strCache>
            </c:strRef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FF0000">
                  <a:alpha val="88000"/>
                </a:srgb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1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0E6D-4577-96DE-1DDE515D0C95}"/>
              </c:ext>
            </c:extLst>
          </c:dPt>
          <c:dPt>
            <c:idx val="1"/>
            <c:invertIfNegative val="0"/>
            <c:bubble3D val="0"/>
            <c:spPr>
              <a:solidFill>
                <a:srgbClr val="00B050">
                  <a:alpha val="88000"/>
                </a:srgbClr>
              </a:solidFill>
              <a:ln>
                <a:solidFill>
                  <a:schemeClr val="accent1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1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2-0E6D-4577-96DE-1DDE515D0C95}"/>
              </c:ext>
            </c:extLst>
          </c:dPt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Hoja1!$B$1:$C$1</c:f>
              <c:strCache>
                <c:ptCount val="2"/>
                <c:pt idx="0">
                  <c:v>META</c:v>
                </c:pt>
                <c:pt idx="1">
                  <c:v>AVANCE</c:v>
                </c:pt>
              </c:strCache>
            </c:strRef>
          </c:cat>
          <c:val>
            <c:numRef>
              <c:f>Hoja1!$B$11:$C$11</c:f>
              <c:numCache>
                <c:formatCode>General</c:formatCode>
                <c:ptCount val="2"/>
                <c:pt idx="0">
                  <c:v>32587</c:v>
                </c:pt>
                <c:pt idx="1">
                  <c:v>24351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E6D-4577-96DE-1DDE515D0C95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626397184"/>
        <c:axId val="742825280"/>
        <c:axId val="0"/>
      </c:bar3DChart>
      <c:catAx>
        <c:axId val="6263971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42825280"/>
        <c:crosses val="autoZero"/>
        <c:auto val="1"/>
        <c:lblAlgn val="ctr"/>
        <c:lblOffset val="100"/>
        <c:noMultiLvlLbl val="0"/>
      </c:catAx>
      <c:valAx>
        <c:axId val="7428252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6397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VACUNACION INFLUENZA 2018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Hoja1!$B$13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chemeClr val="accent6">
                <a:alpha val="88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6">
                  <a:lumMod val="50000"/>
                </a:schemeClr>
              </a:contourClr>
            </a:sp3d>
          </c:spPr>
          <c:invertIfNegative val="0"/>
          <c:dPt>
            <c:idx val="0"/>
            <c:invertIfNegative val="0"/>
            <c:bubble3D val="0"/>
            <c:spPr>
              <a:solidFill>
                <a:srgbClr val="FF0000">
                  <a:alpha val="88000"/>
                </a:srgb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6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55A-41E2-AEFB-B7E8720E74C9}"/>
              </c:ext>
            </c:extLst>
          </c:dPt>
          <c:dPt>
            <c:idx val="1"/>
            <c:invertIfNegative val="0"/>
            <c:bubble3D val="0"/>
            <c:spPr>
              <a:solidFill>
                <a:srgbClr val="FF0000">
                  <a:alpha val="88000"/>
                </a:srgb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6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155A-41E2-AEFB-B7E8720E74C9}"/>
              </c:ext>
            </c:extLst>
          </c:dPt>
          <c:dPt>
            <c:idx val="2"/>
            <c:invertIfNegative val="0"/>
            <c:bubble3D val="0"/>
            <c:spPr>
              <a:solidFill>
                <a:srgbClr val="FF0000">
                  <a:alpha val="88000"/>
                </a:srgb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6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55A-41E2-AEFB-B7E8720E74C9}"/>
              </c:ext>
            </c:extLst>
          </c:dPt>
          <c:dPt>
            <c:idx val="3"/>
            <c:invertIfNegative val="0"/>
            <c:bubble3D val="0"/>
            <c:spPr>
              <a:solidFill>
                <a:srgbClr val="FF0000">
                  <a:alpha val="88000"/>
                </a:srgbClr>
              </a:solidFill>
              <a:ln>
                <a:solidFill>
                  <a:schemeClr val="accent6">
                    <a:lumMod val="50000"/>
                  </a:schemeClr>
                </a:solidFill>
              </a:ln>
              <a:effectLst/>
              <a:scene3d>
                <a:camera prst="orthographicFront"/>
                <a:lightRig rig="threePt" dir="t"/>
              </a:scene3d>
              <a:sp3d prstMaterial="flat">
                <a:contourClr>
                  <a:schemeClr val="accent6">
                    <a:lumMod val="50000"/>
                  </a:schemeClr>
                </a:contourClr>
              </a:sp3d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4-155A-41E2-AEFB-B7E8720E74C9}"/>
              </c:ext>
            </c:extLst>
          </c:dPt>
          <c:dLbls>
            <c:spPr>
              <a:solidFill>
                <a:schemeClr val="accent6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Hoja1!$A$14:$A$17</c:f>
              <c:strCache>
                <c:ptCount val="4"/>
                <c:pt idx="0">
                  <c:v>PERSONAL DE SALUD DE UNIDADES</c:v>
                </c:pt>
                <c:pt idx="1">
                  <c:v>PERSONAS CON VIH</c:v>
                </c:pt>
                <c:pt idx="2">
                  <c:v>PERSONAS CON CARDIOPATIA</c:v>
                </c:pt>
                <c:pt idx="3">
                  <c:v>PERSONAS CON ASMA</c:v>
                </c:pt>
              </c:strCache>
            </c:strRef>
          </c:cat>
          <c:val>
            <c:numRef>
              <c:f>Hoja1!$B$14:$B$17</c:f>
              <c:numCache>
                <c:formatCode>General</c:formatCode>
                <c:ptCount val="4"/>
                <c:pt idx="0">
                  <c:v>470</c:v>
                </c:pt>
                <c:pt idx="1">
                  <c:v>6</c:v>
                </c:pt>
                <c:pt idx="2">
                  <c:v>100</c:v>
                </c:pt>
                <c:pt idx="3">
                  <c:v>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55A-41E2-AEFB-B7E8720E74C9}"/>
            </c:ext>
          </c:extLst>
        </c:ser>
        <c:ser>
          <c:idx val="1"/>
          <c:order val="1"/>
          <c:tx>
            <c:strRef>
              <c:f>Hoja1!$C$13</c:f>
              <c:strCache>
                <c:ptCount val="1"/>
                <c:pt idx="0">
                  <c:v>AVANCE</c:v>
                </c:pt>
              </c:strCache>
            </c:strRef>
          </c:tx>
          <c:spPr>
            <a:solidFill>
              <a:srgbClr val="00B050">
                <a:alpha val="88000"/>
              </a:srgbClr>
            </a:solidFill>
            <a:ln>
              <a:solidFill>
                <a:schemeClr val="accent5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5">
                  <a:lumMod val="50000"/>
                </a:schemeClr>
              </a:contourClr>
            </a:sp3d>
          </c:spPr>
          <c:invertIfNegative val="0"/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solidFill>
                <a:schemeClr val="accent5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Hoja1!$A$14:$A$17</c:f>
              <c:strCache>
                <c:ptCount val="4"/>
                <c:pt idx="0">
                  <c:v>PERSONAL DE SALUD DE UNIDADES</c:v>
                </c:pt>
                <c:pt idx="1">
                  <c:v>PERSONAS CON VIH</c:v>
                </c:pt>
                <c:pt idx="2">
                  <c:v>PERSONAS CON CARDIOPATIA</c:v>
                </c:pt>
                <c:pt idx="3">
                  <c:v>PERSONAS CON ASMA</c:v>
                </c:pt>
              </c:strCache>
            </c:strRef>
          </c:cat>
          <c:val>
            <c:numRef>
              <c:f>Hoja1!$C$14:$C$17</c:f>
              <c:numCache>
                <c:formatCode>General</c:formatCode>
                <c:ptCount val="4"/>
                <c:pt idx="0">
                  <c:v>470</c:v>
                </c:pt>
                <c:pt idx="1">
                  <c:v>0</c:v>
                </c:pt>
                <c:pt idx="2">
                  <c:v>70</c:v>
                </c:pt>
                <c:pt idx="3">
                  <c:v>267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55A-41E2-AEFB-B7E8720E74C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530345984"/>
        <c:axId val="733193344"/>
        <c:axId val="530419712"/>
      </c:bar3DChart>
      <c:catAx>
        <c:axId val="530345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33193344"/>
        <c:crosses val="autoZero"/>
        <c:auto val="1"/>
        <c:lblAlgn val="ctr"/>
        <c:lblOffset val="100"/>
        <c:noMultiLvlLbl val="0"/>
      </c:catAx>
      <c:valAx>
        <c:axId val="73319334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30345984"/>
        <c:crosses val="autoZero"/>
        <c:crossBetween val="between"/>
      </c:valAx>
      <c:serAx>
        <c:axId val="53041971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33193344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MX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s-MX"/>
              <a:t>VACUNACION INFLUENZA 2018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strRef>
              <c:f>Hoja1!$B$19</c:f>
              <c:strCache>
                <c:ptCount val="1"/>
                <c:pt idx="0">
                  <c:v>META</c:v>
                </c:pt>
              </c:strCache>
            </c:strRef>
          </c:tx>
          <c:spPr>
            <a:solidFill>
              <a:srgbClr val="FF0000">
                <a:alpha val="88000"/>
              </a:srgb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Hoja1!$A$20:$A$24</c:f>
              <c:strCache>
                <c:ptCount val="5"/>
                <c:pt idx="0">
                  <c:v>EMBARAZADAS</c:v>
                </c:pt>
                <c:pt idx="1">
                  <c:v>PERSONAS CON DIABETES MELLITUS</c:v>
                </c:pt>
                <c:pt idx="2">
                  <c:v>PERSONAS CON OBESIDAD MORBIDA</c:v>
                </c:pt>
                <c:pt idx="3">
                  <c:v>MENORES DE 5 AÑOS</c:v>
                </c:pt>
                <c:pt idx="4">
                  <c:v>60 AÑOS Y MAS</c:v>
                </c:pt>
              </c:strCache>
            </c:strRef>
          </c:cat>
          <c:val>
            <c:numRef>
              <c:f>Hoja1!$B$20:$B$24</c:f>
              <c:numCache>
                <c:formatCode>#,##0</c:formatCode>
                <c:ptCount val="5"/>
                <c:pt idx="0" formatCode="General">
                  <c:v>1286</c:v>
                </c:pt>
                <c:pt idx="1">
                  <c:v>2211</c:v>
                </c:pt>
                <c:pt idx="2">
                  <c:v>2095</c:v>
                </c:pt>
                <c:pt idx="3" formatCode="General">
                  <c:v>2541</c:v>
                </c:pt>
                <c:pt idx="4" formatCode="General">
                  <c:v>17733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BAB-45DC-AFB4-57710BB0176C}"/>
            </c:ext>
          </c:extLst>
        </c:ser>
        <c:ser>
          <c:idx val="1"/>
          <c:order val="1"/>
          <c:tx>
            <c:strRef>
              <c:f>Hoja1!$C$19</c:f>
              <c:strCache>
                <c:ptCount val="1"/>
                <c:pt idx="0">
                  <c:v>AVANCE</c:v>
                </c:pt>
              </c:strCache>
            </c:strRef>
          </c:tx>
          <c:spPr>
            <a:solidFill>
              <a:srgbClr val="00B050">
                <a:alpha val="88000"/>
              </a:srgb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dLbl>
              <c:idx val="4"/>
              <c:layout>
                <c:manualLayout>
                  <c:x val="4.4444444444444446E-2"/>
                  <c:y val="-4.62962962962967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BAB-45DC-AFB4-57710BB0176C}"/>
                </c:ext>
              </c:extLst>
            </c:dLbl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Hoja1!$A$20:$A$24</c:f>
              <c:strCache>
                <c:ptCount val="5"/>
                <c:pt idx="0">
                  <c:v>EMBARAZADAS</c:v>
                </c:pt>
                <c:pt idx="1">
                  <c:v>PERSONAS CON DIABETES MELLITUS</c:v>
                </c:pt>
                <c:pt idx="2">
                  <c:v>PERSONAS CON OBESIDAD MORBIDA</c:v>
                </c:pt>
                <c:pt idx="3">
                  <c:v>MENORES DE 5 AÑOS</c:v>
                </c:pt>
                <c:pt idx="4">
                  <c:v>60 AÑOS Y MAS</c:v>
                </c:pt>
              </c:strCache>
            </c:strRef>
          </c:cat>
          <c:val>
            <c:numRef>
              <c:f>Hoja1!$C$20:$C$24</c:f>
              <c:numCache>
                <c:formatCode>General</c:formatCode>
                <c:ptCount val="5"/>
                <c:pt idx="0">
                  <c:v>792</c:v>
                </c:pt>
                <c:pt idx="1">
                  <c:v>2187</c:v>
                </c:pt>
                <c:pt idx="2">
                  <c:v>842</c:v>
                </c:pt>
                <c:pt idx="3">
                  <c:v>2140</c:v>
                </c:pt>
                <c:pt idx="4">
                  <c:v>13473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BAB-45DC-AFB4-57710BB0176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622460416"/>
        <c:axId val="733195072"/>
        <c:axId val="530074752"/>
      </c:bar3DChart>
      <c:catAx>
        <c:axId val="62246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33195072"/>
        <c:crosses val="autoZero"/>
        <c:auto val="1"/>
        <c:lblAlgn val="ctr"/>
        <c:lblOffset val="100"/>
        <c:noMultiLvlLbl val="0"/>
      </c:catAx>
      <c:valAx>
        <c:axId val="7331950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622460416"/>
        <c:crosses val="autoZero"/>
        <c:crossBetween val="between"/>
      </c:valAx>
      <c:serAx>
        <c:axId val="530074752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733195072"/>
        <c:crosses val="autoZero"/>
      </c:ser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s-MX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4CCA72-1974-4A22-B111-F5BD0F06BEE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5666C8-E461-4DB6-904A-52AED38B28B5}">
      <dgm:prSet phldrT="[Texto]"/>
      <dgm:spPr/>
      <dgm:t>
        <a:bodyPr/>
        <a:lstStyle/>
        <a:p>
          <a:r>
            <a:rPr lang="es-MX" dirty="0" smtClean="0"/>
            <a:t>H.B.C AQUISMÓN</a:t>
          </a:r>
          <a:endParaRPr lang="es-MX" dirty="0"/>
        </a:p>
      </dgm:t>
    </dgm:pt>
    <dgm:pt modelId="{911F39CF-F150-466E-851E-6F1D094B7C59}" type="parTrans" cxnId="{DD90C255-CD37-46FE-A482-418CDC4DC5D0}">
      <dgm:prSet/>
      <dgm:spPr/>
      <dgm:t>
        <a:bodyPr/>
        <a:lstStyle/>
        <a:p>
          <a:endParaRPr lang="es-MX"/>
        </a:p>
      </dgm:t>
    </dgm:pt>
    <dgm:pt modelId="{C97BE825-DF7B-4B22-BC82-CC859CDCCAEC}" type="sibTrans" cxnId="{DD90C255-CD37-46FE-A482-418CDC4DC5D0}">
      <dgm:prSet/>
      <dgm:spPr/>
      <dgm:t>
        <a:bodyPr/>
        <a:lstStyle/>
        <a:p>
          <a:endParaRPr lang="es-MX"/>
        </a:p>
      </dgm:t>
    </dgm:pt>
    <dgm:pt modelId="{AC768283-B618-4066-970E-1E45F323199E}">
      <dgm:prSet phldrT="[Texto]"/>
      <dgm:spPr/>
      <dgm:t>
        <a:bodyPr/>
        <a:lstStyle/>
        <a:p>
          <a:r>
            <a:rPr lang="es-MX" dirty="0" smtClean="0"/>
            <a:t>UMM JABALI</a:t>
          </a:r>
        </a:p>
        <a:p>
          <a:r>
            <a:rPr lang="es-MX" dirty="0" smtClean="0"/>
            <a:t>UMM LA CALDERA</a:t>
          </a:r>
        </a:p>
        <a:p>
          <a:r>
            <a:rPr lang="es-MX" dirty="0" smtClean="0"/>
            <a:t>UMM ALITZE</a:t>
          </a:r>
        </a:p>
      </dgm:t>
    </dgm:pt>
    <dgm:pt modelId="{097244C8-D77E-4128-8525-162F8F43E2CF}" type="parTrans" cxnId="{DCC44A68-ABC7-47D4-B81B-F641B219D474}">
      <dgm:prSet/>
      <dgm:spPr/>
      <dgm:t>
        <a:bodyPr/>
        <a:lstStyle/>
        <a:p>
          <a:endParaRPr lang="es-MX"/>
        </a:p>
      </dgm:t>
    </dgm:pt>
    <dgm:pt modelId="{9E937659-AFFC-4CD7-8E6D-094960A7E411}" type="sibTrans" cxnId="{DCC44A68-ABC7-47D4-B81B-F641B219D474}">
      <dgm:prSet/>
      <dgm:spPr/>
      <dgm:t>
        <a:bodyPr/>
        <a:lstStyle/>
        <a:p>
          <a:endParaRPr lang="es-MX"/>
        </a:p>
      </dgm:t>
    </dgm:pt>
    <dgm:pt modelId="{049312D8-F0F5-4762-8F48-FBFE0925E4E7}">
      <dgm:prSet phldrT="[Texto]"/>
      <dgm:spPr/>
      <dgm:t>
        <a:bodyPr/>
        <a:lstStyle/>
        <a:p>
          <a:r>
            <a:rPr lang="es-MX" dirty="0" smtClean="0"/>
            <a:t>C.S TAMPEMOCHE</a:t>
          </a:r>
        </a:p>
        <a:p>
          <a:r>
            <a:rPr lang="es-MX" dirty="0" smtClean="0"/>
            <a:t>C.S LA MESA</a:t>
          </a:r>
          <a:endParaRPr lang="es-MX" dirty="0"/>
        </a:p>
      </dgm:t>
    </dgm:pt>
    <dgm:pt modelId="{49F09DE7-8F55-4EB7-AD05-191B92D0019B}" type="parTrans" cxnId="{FDEC804F-94AA-4A1E-9B77-E55E21B63AD4}">
      <dgm:prSet/>
      <dgm:spPr/>
      <dgm:t>
        <a:bodyPr/>
        <a:lstStyle/>
        <a:p>
          <a:endParaRPr lang="es-MX"/>
        </a:p>
      </dgm:t>
    </dgm:pt>
    <dgm:pt modelId="{E3F12EA1-12BB-46F2-B824-9B6F1B8F1DB8}" type="sibTrans" cxnId="{FDEC804F-94AA-4A1E-9B77-E55E21B63AD4}">
      <dgm:prSet/>
      <dgm:spPr/>
      <dgm:t>
        <a:bodyPr/>
        <a:lstStyle/>
        <a:p>
          <a:endParaRPr lang="es-MX"/>
        </a:p>
      </dgm:t>
    </dgm:pt>
    <dgm:pt modelId="{68C45E96-D0C4-40BD-9169-4CE2B14C9C8B}">
      <dgm:prSet phldrT="[Texto]"/>
      <dgm:spPr/>
      <dgm:t>
        <a:bodyPr/>
        <a:lstStyle/>
        <a:p>
          <a:r>
            <a:rPr lang="es-MX" dirty="0" smtClean="0"/>
            <a:t>UMM LANIM</a:t>
          </a:r>
        </a:p>
        <a:p>
          <a:r>
            <a:rPr lang="es-MX" dirty="0" smtClean="0"/>
            <a:t>UMM LA REFORMA</a:t>
          </a:r>
        </a:p>
        <a:p>
          <a:r>
            <a:rPr lang="es-MX" dirty="0" smtClean="0"/>
            <a:t>UMM STA RITA</a:t>
          </a:r>
          <a:endParaRPr lang="es-MX" dirty="0"/>
        </a:p>
      </dgm:t>
    </dgm:pt>
    <dgm:pt modelId="{FEA0421A-37E2-406D-9BEE-6CFF66D9FB3C}" type="parTrans" cxnId="{BC8C5837-9F59-471A-AF8D-C002771B1947}">
      <dgm:prSet/>
      <dgm:spPr/>
      <dgm:t>
        <a:bodyPr/>
        <a:lstStyle/>
        <a:p>
          <a:endParaRPr lang="es-MX"/>
        </a:p>
      </dgm:t>
    </dgm:pt>
    <dgm:pt modelId="{6E414D73-A200-4A3C-AC6E-CC2423F78AFC}" type="sibTrans" cxnId="{BC8C5837-9F59-471A-AF8D-C002771B1947}">
      <dgm:prSet/>
      <dgm:spPr/>
      <dgm:t>
        <a:bodyPr/>
        <a:lstStyle/>
        <a:p>
          <a:endParaRPr lang="es-MX"/>
        </a:p>
      </dgm:t>
    </dgm:pt>
    <dgm:pt modelId="{FE7D3FAE-DA02-488E-8913-DF6B569E5C57}">
      <dgm:prSet phldrT="[Texto]"/>
      <dgm:spPr/>
    </dgm:pt>
    <dgm:pt modelId="{C7E48F46-4610-4E94-8E1F-5ABC316BCDA6}" type="parTrans" cxnId="{187D0E47-CFFE-4E79-BB07-A6B0CDE48C92}">
      <dgm:prSet/>
      <dgm:spPr/>
      <dgm:t>
        <a:bodyPr/>
        <a:lstStyle/>
        <a:p>
          <a:endParaRPr lang="es-MX"/>
        </a:p>
      </dgm:t>
    </dgm:pt>
    <dgm:pt modelId="{66D5586A-FD88-43AD-B02E-69B0E7230051}" type="sibTrans" cxnId="{187D0E47-CFFE-4E79-BB07-A6B0CDE48C92}">
      <dgm:prSet/>
      <dgm:spPr/>
      <dgm:t>
        <a:bodyPr/>
        <a:lstStyle/>
        <a:p>
          <a:endParaRPr lang="es-MX"/>
        </a:p>
      </dgm:t>
    </dgm:pt>
    <dgm:pt modelId="{ABD981EB-7F96-4AA2-A865-19D5F9775749}">
      <dgm:prSet/>
      <dgm:spPr/>
    </dgm:pt>
    <dgm:pt modelId="{03C82008-8C81-480B-A531-A498247BE6EE}" type="parTrans" cxnId="{2347908E-D1F1-4571-AC42-D34E753739D0}">
      <dgm:prSet/>
      <dgm:spPr/>
      <dgm:t>
        <a:bodyPr/>
        <a:lstStyle/>
        <a:p>
          <a:endParaRPr lang="es-MX"/>
        </a:p>
      </dgm:t>
    </dgm:pt>
    <dgm:pt modelId="{A1358EAF-33C5-4142-BDF5-05113DACF483}" type="sibTrans" cxnId="{2347908E-D1F1-4571-AC42-D34E753739D0}">
      <dgm:prSet/>
      <dgm:spPr/>
      <dgm:t>
        <a:bodyPr/>
        <a:lstStyle/>
        <a:p>
          <a:endParaRPr lang="es-MX"/>
        </a:p>
      </dgm:t>
    </dgm:pt>
    <dgm:pt modelId="{275F0BBA-E11A-4D4A-AC58-73772D299938}">
      <dgm:prSet/>
      <dgm:spPr/>
    </dgm:pt>
    <dgm:pt modelId="{B8B76E2A-66FC-413B-8084-A22170E48583}" type="parTrans" cxnId="{B3DE0BDA-4F31-446F-82D1-AF73F11CA1B4}">
      <dgm:prSet/>
      <dgm:spPr/>
      <dgm:t>
        <a:bodyPr/>
        <a:lstStyle/>
        <a:p>
          <a:endParaRPr lang="es-MX"/>
        </a:p>
      </dgm:t>
    </dgm:pt>
    <dgm:pt modelId="{916EACB7-3C4E-465A-84DC-2D85C646D061}" type="sibTrans" cxnId="{B3DE0BDA-4F31-446F-82D1-AF73F11CA1B4}">
      <dgm:prSet/>
      <dgm:spPr/>
      <dgm:t>
        <a:bodyPr/>
        <a:lstStyle/>
        <a:p>
          <a:endParaRPr lang="es-MX"/>
        </a:p>
      </dgm:t>
    </dgm:pt>
    <dgm:pt modelId="{E2BA31EF-E545-4CE4-8F16-C05A209DE30F}">
      <dgm:prSet/>
      <dgm:spPr/>
    </dgm:pt>
    <dgm:pt modelId="{BF64EA21-EF69-45D6-A92D-6DA723CA0C92}" type="parTrans" cxnId="{5CDB1AE0-B747-4071-AE47-28375CC3C5D3}">
      <dgm:prSet/>
      <dgm:spPr/>
      <dgm:t>
        <a:bodyPr/>
        <a:lstStyle/>
        <a:p>
          <a:endParaRPr lang="es-MX"/>
        </a:p>
      </dgm:t>
    </dgm:pt>
    <dgm:pt modelId="{31BF065A-480D-4BE0-8D6E-8060C00F13A5}" type="sibTrans" cxnId="{5CDB1AE0-B747-4071-AE47-28375CC3C5D3}">
      <dgm:prSet/>
      <dgm:spPr/>
      <dgm:t>
        <a:bodyPr/>
        <a:lstStyle/>
        <a:p>
          <a:endParaRPr lang="es-MX"/>
        </a:p>
      </dgm:t>
    </dgm:pt>
    <dgm:pt modelId="{ED8220DA-A1D8-49ED-BA61-EC366409E42F}">
      <dgm:prSet/>
      <dgm:spPr/>
      <dgm:t>
        <a:bodyPr/>
        <a:lstStyle/>
        <a:p>
          <a:r>
            <a:rPr lang="es-MX" dirty="0" smtClean="0"/>
            <a:t>C.S TANCHANACO</a:t>
          </a:r>
          <a:endParaRPr lang="es-MX" dirty="0" smtClean="0"/>
        </a:p>
      </dgm:t>
    </dgm:pt>
    <dgm:pt modelId="{90FD9BDD-D71C-4304-BC75-6A7B5A668DEA}" type="parTrans" cxnId="{0B19F310-37D2-4FFE-9B0E-56C0517FDEDA}">
      <dgm:prSet/>
      <dgm:spPr/>
      <dgm:t>
        <a:bodyPr/>
        <a:lstStyle/>
        <a:p>
          <a:endParaRPr lang="es-MX"/>
        </a:p>
      </dgm:t>
    </dgm:pt>
    <dgm:pt modelId="{8EB3785A-5A48-413C-8191-6D761E8F062E}" type="sibTrans" cxnId="{0B19F310-37D2-4FFE-9B0E-56C0517FDEDA}">
      <dgm:prSet/>
      <dgm:spPr/>
      <dgm:t>
        <a:bodyPr/>
        <a:lstStyle/>
        <a:p>
          <a:endParaRPr lang="es-MX"/>
        </a:p>
      </dgm:t>
    </dgm:pt>
    <dgm:pt modelId="{F9427F8F-92C3-4183-B439-A7385FF1DA01}">
      <dgm:prSet/>
      <dgm:spPr/>
    </dgm:pt>
    <dgm:pt modelId="{D5FD22E8-6B35-4600-A390-5A256CD961A9}" type="parTrans" cxnId="{EB985A40-7E43-441E-AF76-328CC7ED6B89}">
      <dgm:prSet/>
      <dgm:spPr/>
      <dgm:t>
        <a:bodyPr/>
        <a:lstStyle/>
        <a:p>
          <a:endParaRPr lang="es-MX"/>
        </a:p>
      </dgm:t>
    </dgm:pt>
    <dgm:pt modelId="{E82AEB01-27FB-4CA9-AB64-22C050C4E4C8}" type="sibTrans" cxnId="{EB985A40-7E43-441E-AF76-328CC7ED6B89}">
      <dgm:prSet/>
      <dgm:spPr/>
      <dgm:t>
        <a:bodyPr/>
        <a:lstStyle/>
        <a:p>
          <a:endParaRPr lang="es-MX"/>
        </a:p>
      </dgm:t>
    </dgm:pt>
    <dgm:pt modelId="{CAD05031-4FCD-48DF-8057-23630F531270}">
      <dgm:prSet/>
      <dgm:spPr/>
    </dgm:pt>
    <dgm:pt modelId="{1F98F149-1B0B-4DB6-8A4B-8BBE88D41D4A}" type="parTrans" cxnId="{2EC1BAF3-8DD1-4FB1-8F1D-121A7BCB981E}">
      <dgm:prSet/>
      <dgm:spPr/>
      <dgm:t>
        <a:bodyPr/>
        <a:lstStyle/>
        <a:p>
          <a:endParaRPr lang="es-MX"/>
        </a:p>
      </dgm:t>
    </dgm:pt>
    <dgm:pt modelId="{1EA90C64-7424-4471-8655-6D73DCB38E25}" type="sibTrans" cxnId="{2EC1BAF3-8DD1-4FB1-8F1D-121A7BCB981E}">
      <dgm:prSet/>
      <dgm:spPr/>
      <dgm:t>
        <a:bodyPr/>
        <a:lstStyle/>
        <a:p>
          <a:endParaRPr lang="es-MX"/>
        </a:p>
      </dgm:t>
    </dgm:pt>
    <dgm:pt modelId="{B9C74884-A158-4ECE-A1F0-83D026276690}" type="pres">
      <dgm:prSet presAssocID="{D44CCA72-1974-4A22-B111-F5BD0F06BE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551A66-335F-4048-9210-868DCB008913}" type="pres">
      <dgm:prSet presAssocID="{D44CCA72-1974-4A22-B111-F5BD0F06BEEE}" presName="matrix" presStyleCnt="0"/>
      <dgm:spPr/>
    </dgm:pt>
    <dgm:pt modelId="{DDBC363B-29CD-423C-8638-142D5E155DB4}" type="pres">
      <dgm:prSet presAssocID="{D44CCA72-1974-4A22-B111-F5BD0F06BEEE}" presName="tile1" presStyleLbl="node1" presStyleIdx="0" presStyleCnt="4"/>
      <dgm:spPr/>
      <dgm:t>
        <a:bodyPr/>
        <a:lstStyle/>
        <a:p>
          <a:endParaRPr lang="es-MX"/>
        </a:p>
      </dgm:t>
    </dgm:pt>
    <dgm:pt modelId="{7850BD9E-29D6-499B-AAFC-D63448BB18A6}" type="pres">
      <dgm:prSet presAssocID="{D44CCA72-1974-4A22-B111-F5BD0F06BE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0FCF8-4850-402C-97F4-229E5652C453}" type="pres">
      <dgm:prSet presAssocID="{D44CCA72-1974-4A22-B111-F5BD0F06BEEE}" presName="tile2" presStyleLbl="node1" presStyleIdx="1" presStyleCnt="4"/>
      <dgm:spPr/>
    </dgm:pt>
    <dgm:pt modelId="{983E75E7-087F-496B-BA59-2748374A523E}" type="pres">
      <dgm:prSet presAssocID="{D44CCA72-1974-4A22-B111-F5BD0F06BE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</dgm:pt>
    <dgm:pt modelId="{374445AC-D841-4298-9D61-50E298C65022}" type="pres">
      <dgm:prSet presAssocID="{D44CCA72-1974-4A22-B111-F5BD0F06BEEE}" presName="tile3" presStyleLbl="node1" presStyleIdx="2" presStyleCnt="4"/>
      <dgm:spPr/>
    </dgm:pt>
    <dgm:pt modelId="{45177832-9114-484F-9710-5B6C1613121F}" type="pres">
      <dgm:prSet presAssocID="{D44CCA72-1974-4A22-B111-F5BD0F06BE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</dgm:pt>
    <dgm:pt modelId="{A5B21AB3-56E1-469C-950E-0848E5752842}" type="pres">
      <dgm:prSet presAssocID="{D44CCA72-1974-4A22-B111-F5BD0F06BEEE}" presName="tile4" presStyleLbl="node1" presStyleIdx="3" presStyleCnt="4"/>
      <dgm:spPr/>
      <dgm:t>
        <a:bodyPr/>
        <a:lstStyle/>
        <a:p>
          <a:endParaRPr lang="es-MX"/>
        </a:p>
      </dgm:t>
    </dgm:pt>
    <dgm:pt modelId="{FB72990D-BA55-4A19-8787-1B4C24D71C80}" type="pres">
      <dgm:prSet presAssocID="{D44CCA72-1974-4A22-B111-F5BD0F06BE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30A1F-59B3-4401-ACA3-28981A9FF929}" type="pres">
      <dgm:prSet presAssocID="{D44CCA72-1974-4A22-B111-F5BD0F06BEE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A3BD516C-0227-43E2-8BF2-17844F0A7D63}" type="presOf" srcId="{68C45E96-D0C4-40BD-9169-4CE2B14C9C8B}" destId="{374445AC-D841-4298-9D61-50E298C65022}" srcOrd="0" destOrd="0" presId="urn:microsoft.com/office/officeart/2005/8/layout/matrix1"/>
    <dgm:cxn modelId="{7EE5BF5A-24D2-4452-B626-45C7203F8297}" type="presOf" srcId="{AC768283-B618-4066-970E-1E45F323199E}" destId="{DDBC363B-29CD-423C-8638-142D5E155DB4}" srcOrd="0" destOrd="0" presId="urn:microsoft.com/office/officeart/2005/8/layout/matrix1"/>
    <dgm:cxn modelId="{D09B9C46-0EC3-413E-B3EF-FD825C13D379}" type="presOf" srcId="{68C45E96-D0C4-40BD-9169-4CE2B14C9C8B}" destId="{45177832-9114-484F-9710-5B6C1613121F}" srcOrd="1" destOrd="0" presId="urn:microsoft.com/office/officeart/2005/8/layout/matrix1"/>
    <dgm:cxn modelId="{187D0E47-CFFE-4E79-BB07-A6B0CDE48C92}" srcId="{0E5666C8-E461-4DB6-904A-52AED38B28B5}" destId="{FE7D3FAE-DA02-488E-8913-DF6B569E5C57}" srcOrd="9" destOrd="0" parTransId="{C7E48F46-4610-4E94-8E1F-5ABC316BCDA6}" sibTransId="{66D5586A-FD88-43AD-B02E-69B0E7230051}"/>
    <dgm:cxn modelId="{DD90C255-CD37-46FE-A482-418CDC4DC5D0}" srcId="{D44CCA72-1974-4A22-B111-F5BD0F06BEEE}" destId="{0E5666C8-E461-4DB6-904A-52AED38B28B5}" srcOrd="0" destOrd="0" parTransId="{911F39CF-F150-466E-851E-6F1D094B7C59}" sibTransId="{C97BE825-DF7B-4B22-BC82-CC859CDCCAEC}"/>
    <dgm:cxn modelId="{BC8C5837-9F59-471A-AF8D-C002771B1947}" srcId="{0E5666C8-E461-4DB6-904A-52AED38B28B5}" destId="{68C45E96-D0C4-40BD-9169-4CE2B14C9C8B}" srcOrd="2" destOrd="0" parTransId="{FEA0421A-37E2-406D-9BEE-6CFF66D9FB3C}" sibTransId="{6E414D73-A200-4A3C-AC6E-CC2423F78AFC}"/>
    <dgm:cxn modelId="{5CDB1AE0-B747-4071-AE47-28375CC3C5D3}" srcId="{0E5666C8-E461-4DB6-904A-52AED38B28B5}" destId="{E2BA31EF-E545-4CE4-8F16-C05A209DE30F}" srcOrd="8" destOrd="0" parTransId="{BF64EA21-EF69-45D6-A92D-6DA723CA0C92}" sibTransId="{31BF065A-480D-4BE0-8D6E-8060C00F13A5}"/>
    <dgm:cxn modelId="{DCC44A68-ABC7-47D4-B81B-F641B219D474}" srcId="{0E5666C8-E461-4DB6-904A-52AED38B28B5}" destId="{AC768283-B618-4066-970E-1E45F323199E}" srcOrd="0" destOrd="0" parTransId="{097244C8-D77E-4128-8525-162F8F43E2CF}" sibTransId="{9E937659-AFFC-4CD7-8E6D-094960A7E411}"/>
    <dgm:cxn modelId="{0B19F310-37D2-4FFE-9B0E-56C0517FDEDA}" srcId="{0E5666C8-E461-4DB6-904A-52AED38B28B5}" destId="{ED8220DA-A1D8-49ED-BA61-EC366409E42F}" srcOrd="3" destOrd="0" parTransId="{90FD9BDD-D71C-4304-BC75-6A7B5A668DEA}" sibTransId="{8EB3785A-5A48-413C-8191-6D761E8F062E}"/>
    <dgm:cxn modelId="{2EC1BAF3-8DD1-4FB1-8F1D-121A7BCB981E}" srcId="{0E5666C8-E461-4DB6-904A-52AED38B28B5}" destId="{CAD05031-4FCD-48DF-8057-23630F531270}" srcOrd="5" destOrd="0" parTransId="{1F98F149-1B0B-4DB6-8A4B-8BBE88D41D4A}" sibTransId="{1EA90C64-7424-4471-8655-6D73DCB38E25}"/>
    <dgm:cxn modelId="{DABB0424-C2BA-4266-9CB6-DEA30CEA18EC}" type="presOf" srcId="{ED8220DA-A1D8-49ED-BA61-EC366409E42F}" destId="{FB72990D-BA55-4A19-8787-1B4C24D71C80}" srcOrd="1" destOrd="0" presId="urn:microsoft.com/office/officeart/2005/8/layout/matrix1"/>
    <dgm:cxn modelId="{27D7C1CF-1762-464F-B7A7-3C0B748DC341}" type="presOf" srcId="{0E5666C8-E461-4DB6-904A-52AED38B28B5}" destId="{82730A1F-59B3-4401-ACA3-28981A9FF929}" srcOrd="0" destOrd="0" presId="urn:microsoft.com/office/officeart/2005/8/layout/matrix1"/>
    <dgm:cxn modelId="{2347908E-D1F1-4571-AC42-D34E753739D0}" srcId="{0E5666C8-E461-4DB6-904A-52AED38B28B5}" destId="{ABD981EB-7F96-4AA2-A865-19D5F9775749}" srcOrd="6" destOrd="0" parTransId="{03C82008-8C81-480B-A531-A498247BE6EE}" sibTransId="{A1358EAF-33C5-4142-BDF5-05113DACF483}"/>
    <dgm:cxn modelId="{EB985A40-7E43-441E-AF76-328CC7ED6B89}" srcId="{0E5666C8-E461-4DB6-904A-52AED38B28B5}" destId="{F9427F8F-92C3-4183-B439-A7385FF1DA01}" srcOrd="4" destOrd="0" parTransId="{D5FD22E8-6B35-4600-A390-5A256CD961A9}" sibTransId="{E82AEB01-27FB-4CA9-AB64-22C050C4E4C8}"/>
    <dgm:cxn modelId="{FDEC804F-94AA-4A1E-9B77-E55E21B63AD4}" srcId="{0E5666C8-E461-4DB6-904A-52AED38B28B5}" destId="{049312D8-F0F5-4762-8F48-FBFE0925E4E7}" srcOrd="1" destOrd="0" parTransId="{49F09DE7-8F55-4EB7-AD05-191B92D0019B}" sibTransId="{E3F12EA1-12BB-46F2-B824-9B6F1B8F1DB8}"/>
    <dgm:cxn modelId="{ABF6FDEC-6422-4C8A-8B5D-533CFA15932F}" type="presOf" srcId="{AC768283-B618-4066-970E-1E45F323199E}" destId="{7850BD9E-29D6-499B-AAFC-D63448BB18A6}" srcOrd="1" destOrd="0" presId="urn:microsoft.com/office/officeart/2005/8/layout/matrix1"/>
    <dgm:cxn modelId="{A5D28C96-4E4F-481E-AD81-6631F124B94B}" type="presOf" srcId="{049312D8-F0F5-4762-8F48-FBFE0925E4E7}" destId="{983E75E7-087F-496B-BA59-2748374A523E}" srcOrd="1" destOrd="0" presId="urn:microsoft.com/office/officeart/2005/8/layout/matrix1"/>
    <dgm:cxn modelId="{F92BDF6F-2337-4D02-AE84-A8885711A518}" type="presOf" srcId="{D44CCA72-1974-4A22-B111-F5BD0F06BEEE}" destId="{B9C74884-A158-4ECE-A1F0-83D026276690}" srcOrd="0" destOrd="0" presId="urn:microsoft.com/office/officeart/2005/8/layout/matrix1"/>
    <dgm:cxn modelId="{B3DE0BDA-4F31-446F-82D1-AF73F11CA1B4}" srcId="{0E5666C8-E461-4DB6-904A-52AED38B28B5}" destId="{275F0BBA-E11A-4D4A-AC58-73772D299938}" srcOrd="7" destOrd="0" parTransId="{B8B76E2A-66FC-413B-8084-A22170E48583}" sibTransId="{916EACB7-3C4E-465A-84DC-2D85C646D061}"/>
    <dgm:cxn modelId="{EED3C245-654B-401E-83FD-4E738E998443}" type="presOf" srcId="{ED8220DA-A1D8-49ED-BA61-EC366409E42F}" destId="{A5B21AB3-56E1-469C-950E-0848E5752842}" srcOrd="0" destOrd="0" presId="urn:microsoft.com/office/officeart/2005/8/layout/matrix1"/>
    <dgm:cxn modelId="{D0CD4477-4592-4DE1-998B-BF78526E365A}" type="presOf" srcId="{049312D8-F0F5-4762-8F48-FBFE0925E4E7}" destId="{50B0FCF8-4850-402C-97F4-229E5652C453}" srcOrd="0" destOrd="0" presId="urn:microsoft.com/office/officeart/2005/8/layout/matrix1"/>
    <dgm:cxn modelId="{235D9762-CE3D-492E-B688-1F979BCD904D}" type="presParOf" srcId="{B9C74884-A158-4ECE-A1F0-83D026276690}" destId="{61551A66-335F-4048-9210-868DCB008913}" srcOrd="0" destOrd="0" presId="urn:microsoft.com/office/officeart/2005/8/layout/matrix1"/>
    <dgm:cxn modelId="{457C94F0-6436-4AF0-8DF3-5722ABE0E4FB}" type="presParOf" srcId="{61551A66-335F-4048-9210-868DCB008913}" destId="{DDBC363B-29CD-423C-8638-142D5E155DB4}" srcOrd="0" destOrd="0" presId="urn:microsoft.com/office/officeart/2005/8/layout/matrix1"/>
    <dgm:cxn modelId="{121F2B22-AA8F-4A0F-BBF4-2030DF128B76}" type="presParOf" srcId="{61551A66-335F-4048-9210-868DCB008913}" destId="{7850BD9E-29D6-499B-AAFC-D63448BB18A6}" srcOrd="1" destOrd="0" presId="urn:microsoft.com/office/officeart/2005/8/layout/matrix1"/>
    <dgm:cxn modelId="{40DF7F9C-61A8-464F-8D1D-1268BEE8F511}" type="presParOf" srcId="{61551A66-335F-4048-9210-868DCB008913}" destId="{50B0FCF8-4850-402C-97F4-229E5652C453}" srcOrd="2" destOrd="0" presId="urn:microsoft.com/office/officeart/2005/8/layout/matrix1"/>
    <dgm:cxn modelId="{922422C6-D500-4EEB-94A1-F68EA9EB0904}" type="presParOf" srcId="{61551A66-335F-4048-9210-868DCB008913}" destId="{983E75E7-087F-496B-BA59-2748374A523E}" srcOrd="3" destOrd="0" presId="urn:microsoft.com/office/officeart/2005/8/layout/matrix1"/>
    <dgm:cxn modelId="{C792EF43-148B-4476-BD2A-D21FEADE0979}" type="presParOf" srcId="{61551A66-335F-4048-9210-868DCB008913}" destId="{374445AC-D841-4298-9D61-50E298C65022}" srcOrd="4" destOrd="0" presId="urn:microsoft.com/office/officeart/2005/8/layout/matrix1"/>
    <dgm:cxn modelId="{F92A60F0-5EBE-4C18-82C3-97BEF62808A0}" type="presParOf" srcId="{61551A66-335F-4048-9210-868DCB008913}" destId="{45177832-9114-484F-9710-5B6C1613121F}" srcOrd="5" destOrd="0" presId="urn:microsoft.com/office/officeart/2005/8/layout/matrix1"/>
    <dgm:cxn modelId="{A8B3E4EE-18CB-4C50-8911-5D3E08B67552}" type="presParOf" srcId="{61551A66-335F-4048-9210-868DCB008913}" destId="{A5B21AB3-56E1-469C-950E-0848E5752842}" srcOrd="6" destOrd="0" presId="urn:microsoft.com/office/officeart/2005/8/layout/matrix1"/>
    <dgm:cxn modelId="{CA48E594-D594-477D-869C-C8762570F064}" type="presParOf" srcId="{61551A66-335F-4048-9210-868DCB008913}" destId="{FB72990D-BA55-4A19-8787-1B4C24D71C80}" srcOrd="7" destOrd="0" presId="urn:microsoft.com/office/officeart/2005/8/layout/matrix1"/>
    <dgm:cxn modelId="{72EA9A42-E4DF-4A5A-8451-2F4CE31203F2}" type="presParOf" srcId="{B9C74884-A158-4ECE-A1F0-83D026276690}" destId="{82730A1F-59B3-4401-ACA3-28981A9FF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4CCA72-1974-4A22-B111-F5BD0F06BEE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5666C8-E461-4DB6-904A-52AED38B28B5}">
      <dgm:prSet phldrT="[Texto]"/>
      <dgm:spPr/>
      <dgm:t>
        <a:bodyPr/>
        <a:lstStyle/>
        <a:p>
          <a:r>
            <a:rPr lang="es-MX" dirty="0" smtClean="0"/>
            <a:t>C.S TANLAJÁS</a:t>
          </a:r>
          <a:endParaRPr lang="es-MX" dirty="0"/>
        </a:p>
      </dgm:t>
    </dgm:pt>
    <dgm:pt modelId="{911F39CF-F150-466E-851E-6F1D094B7C59}" type="parTrans" cxnId="{DD90C255-CD37-46FE-A482-418CDC4DC5D0}">
      <dgm:prSet/>
      <dgm:spPr/>
      <dgm:t>
        <a:bodyPr/>
        <a:lstStyle/>
        <a:p>
          <a:endParaRPr lang="es-MX"/>
        </a:p>
      </dgm:t>
    </dgm:pt>
    <dgm:pt modelId="{C97BE825-DF7B-4B22-BC82-CC859CDCCAEC}" type="sibTrans" cxnId="{DD90C255-CD37-46FE-A482-418CDC4DC5D0}">
      <dgm:prSet/>
      <dgm:spPr/>
      <dgm:t>
        <a:bodyPr/>
        <a:lstStyle/>
        <a:p>
          <a:endParaRPr lang="es-MX"/>
        </a:p>
      </dgm:t>
    </dgm:pt>
    <dgm:pt modelId="{AC768283-B618-4066-970E-1E45F323199E}">
      <dgm:prSet phldrT="[Texto]"/>
      <dgm:spPr/>
      <dgm:t>
        <a:bodyPr/>
        <a:lstStyle/>
        <a:p>
          <a:r>
            <a:rPr lang="es-MX" dirty="0" smtClean="0"/>
            <a:t>C.S TANCOLOL</a:t>
          </a:r>
        </a:p>
        <a:p>
          <a:r>
            <a:rPr lang="es-MX" dirty="0" smtClean="0"/>
            <a:t>C.S NUEVO CUAYTZEN</a:t>
          </a:r>
        </a:p>
        <a:p>
          <a:r>
            <a:rPr lang="es-MX" dirty="0" smtClean="0"/>
            <a:t>C.S CEBADILLA</a:t>
          </a:r>
        </a:p>
      </dgm:t>
    </dgm:pt>
    <dgm:pt modelId="{097244C8-D77E-4128-8525-162F8F43E2CF}" type="parTrans" cxnId="{DCC44A68-ABC7-47D4-B81B-F641B219D474}">
      <dgm:prSet/>
      <dgm:spPr/>
      <dgm:t>
        <a:bodyPr/>
        <a:lstStyle/>
        <a:p>
          <a:endParaRPr lang="es-MX"/>
        </a:p>
      </dgm:t>
    </dgm:pt>
    <dgm:pt modelId="{9E937659-AFFC-4CD7-8E6D-094960A7E411}" type="sibTrans" cxnId="{DCC44A68-ABC7-47D4-B81B-F641B219D474}">
      <dgm:prSet/>
      <dgm:spPr/>
      <dgm:t>
        <a:bodyPr/>
        <a:lstStyle/>
        <a:p>
          <a:endParaRPr lang="es-MX"/>
        </a:p>
      </dgm:t>
    </dgm:pt>
    <dgm:pt modelId="{049312D8-F0F5-4762-8F48-FBFE0925E4E7}">
      <dgm:prSet phldrT="[Texto]"/>
      <dgm:spPr/>
      <dgm:t>
        <a:bodyPr/>
        <a:lstStyle/>
        <a:p>
          <a:r>
            <a:rPr lang="es-MX" dirty="0" smtClean="0"/>
            <a:t>C.S PANDO</a:t>
          </a:r>
        </a:p>
        <a:p>
          <a:r>
            <a:rPr lang="es-MX" dirty="0" smtClean="0"/>
            <a:t>C.S LA ARGENTINA</a:t>
          </a:r>
        </a:p>
        <a:p>
          <a:r>
            <a:rPr lang="es-MX" dirty="0" smtClean="0"/>
            <a:t>C.S SAN NICOLÁS</a:t>
          </a:r>
        </a:p>
      </dgm:t>
    </dgm:pt>
    <dgm:pt modelId="{49F09DE7-8F55-4EB7-AD05-191B92D0019B}" type="parTrans" cxnId="{FDEC804F-94AA-4A1E-9B77-E55E21B63AD4}">
      <dgm:prSet/>
      <dgm:spPr/>
      <dgm:t>
        <a:bodyPr/>
        <a:lstStyle/>
        <a:p>
          <a:endParaRPr lang="es-MX"/>
        </a:p>
      </dgm:t>
    </dgm:pt>
    <dgm:pt modelId="{E3F12EA1-12BB-46F2-B824-9B6F1B8F1DB8}" type="sibTrans" cxnId="{FDEC804F-94AA-4A1E-9B77-E55E21B63AD4}">
      <dgm:prSet/>
      <dgm:spPr/>
      <dgm:t>
        <a:bodyPr/>
        <a:lstStyle/>
        <a:p>
          <a:endParaRPr lang="es-MX"/>
        </a:p>
      </dgm:t>
    </dgm:pt>
    <dgm:pt modelId="{68C45E96-D0C4-40BD-9169-4CE2B14C9C8B}">
      <dgm:prSet phldrT="[Texto]"/>
      <dgm:spPr/>
      <dgm:t>
        <a:bodyPr/>
        <a:lstStyle/>
        <a:p>
          <a:r>
            <a:rPr lang="es-MX" dirty="0" smtClean="0"/>
            <a:t>C.S SAN ANTONIO</a:t>
          </a:r>
        </a:p>
        <a:p>
          <a:r>
            <a:rPr lang="es-MX" dirty="0" smtClean="0"/>
            <a:t>C.S EL LEJEM</a:t>
          </a:r>
        </a:p>
        <a:p>
          <a:endParaRPr lang="es-MX" dirty="0" smtClean="0"/>
        </a:p>
      </dgm:t>
    </dgm:pt>
    <dgm:pt modelId="{FEA0421A-37E2-406D-9BEE-6CFF66D9FB3C}" type="parTrans" cxnId="{BC8C5837-9F59-471A-AF8D-C002771B1947}">
      <dgm:prSet/>
      <dgm:spPr/>
      <dgm:t>
        <a:bodyPr/>
        <a:lstStyle/>
        <a:p>
          <a:endParaRPr lang="es-MX"/>
        </a:p>
      </dgm:t>
    </dgm:pt>
    <dgm:pt modelId="{6E414D73-A200-4A3C-AC6E-CC2423F78AFC}" type="sibTrans" cxnId="{BC8C5837-9F59-471A-AF8D-C002771B1947}">
      <dgm:prSet/>
      <dgm:spPr/>
      <dgm:t>
        <a:bodyPr/>
        <a:lstStyle/>
        <a:p>
          <a:endParaRPr lang="es-MX"/>
        </a:p>
      </dgm:t>
    </dgm:pt>
    <dgm:pt modelId="{FE7D3FAE-DA02-488E-8913-DF6B569E5C57}">
      <dgm:prSet phldrT="[Texto]"/>
      <dgm:spPr/>
    </dgm:pt>
    <dgm:pt modelId="{C7E48F46-4610-4E94-8E1F-5ABC316BCDA6}" type="parTrans" cxnId="{187D0E47-CFFE-4E79-BB07-A6B0CDE48C92}">
      <dgm:prSet/>
      <dgm:spPr/>
      <dgm:t>
        <a:bodyPr/>
        <a:lstStyle/>
        <a:p>
          <a:endParaRPr lang="es-MX"/>
        </a:p>
      </dgm:t>
    </dgm:pt>
    <dgm:pt modelId="{66D5586A-FD88-43AD-B02E-69B0E7230051}" type="sibTrans" cxnId="{187D0E47-CFFE-4E79-BB07-A6B0CDE48C92}">
      <dgm:prSet/>
      <dgm:spPr/>
      <dgm:t>
        <a:bodyPr/>
        <a:lstStyle/>
        <a:p>
          <a:endParaRPr lang="es-MX"/>
        </a:p>
      </dgm:t>
    </dgm:pt>
    <dgm:pt modelId="{ABD981EB-7F96-4AA2-A865-19D5F9775749}">
      <dgm:prSet/>
      <dgm:spPr/>
    </dgm:pt>
    <dgm:pt modelId="{03C82008-8C81-480B-A531-A498247BE6EE}" type="parTrans" cxnId="{2347908E-D1F1-4571-AC42-D34E753739D0}">
      <dgm:prSet/>
      <dgm:spPr/>
      <dgm:t>
        <a:bodyPr/>
        <a:lstStyle/>
        <a:p>
          <a:endParaRPr lang="es-MX"/>
        </a:p>
      </dgm:t>
    </dgm:pt>
    <dgm:pt modelId="{A1358EAF-33C5-4142-BDF5-05113DACF483}" type="sibTrans" cxnId="{2347908E-D1F1-4571-AC42-D34E753739D0}">
      <dgm:prSet/>
      <dgm:spPr/>
      <dgm:t>
        <a:bodyPr/>
        <a:lstStyle/>
        <a:p>
          <a:endParaRPr lang="es-MX"/>
        </a:p>
      </dgm:t>
    </dgm:pt>
    <dgm:pt modelId="{275F0BBA-E11A-4D4A-AC58-73772D299938}">
      <dgm:prSet/>
      <dgm:spPr/>
    </dgm:pt>
    <dgm:pt modelId="{B8B76E2A-66FC-413B-8084-A22170E48583}" type="parTrans" cxnId="{B3DE0BDA-4F31-446F-82D1-AF73F11CA1B4}">
      <dgm:prSet/>
      <dgm:spPr/>
      <dgm:t>
        <a:bodyPr/>
        <a:lstStyle/>
        <a:p>
          <a:endParaRPr lang="es-MX"/>
        </a:p>
      </dgm:t>
    </dgm:pt>
    <dgm:pt modelId="{916EACB7-3C4E-465A-84DC-2D85C646D061}" type="sibTrans" cxnId="{B3DE0BDA-4F31-446F-82D1-AF73F11CA1B4}">
      <dgm:prSet/>
      <dgm:spPr/>
      <dgm:t>
        <a:bodyPr/>
        <a:lstStyle/>
        <a:p>
          <a:endParaRPr lang="es-MX"/>
        </a:p>
      </dgm:t>
    </dgm:pt>
    <dgm:pt modelId="{E2BA31EF-E545-4CE4-8F16-C05A209DE30F}">
      <dgm:prSet/>
      <dgm:spPr/>
    </dgm:pt>
    <dgm:pt modelId="{BF64EA21-EF69-45D6-A92D-6DA723CA0C92}" type="parTrans" cxnId="{5CDB1AE0-B747-4071-AE47-28375CC3C5D3}">
      <dgm:prSet/>
      <dgm:spPr/>
      <dgm:t>
        <a:bodyPr/>
        <a:lstStyle/>
        <a:p>
          <a:endParaRPr lang="es-MX"/>
        </a:p>
      </dgm:t>
    </dgm:pt>
    <dgm:pt modelId="{31BF065A-480D-4BE0-8D6E-8060C00F13A5}" type="sibTrans" cxnId="{5CDB1AE0-B747-4071-AE47-28375CC3C5D3}">
      <dgm:prSet/>
      <dgm:spPr/>
      <dgm:t>
        <a:bodyPr/>
        <a:lstStyle/>
        <a:p>
          <a:endParaRPr lang="es-MX"/>
        </a:p>
      </dgm:t>
    </dgm:pt>
    <dgm:pt modelId="{ED8220DA-A1D8-49ED-BA61-EC366409E42F}">
      <dgm:prSet/>
      <dgm:spPr/>
      <dgm:t>
        <a:bodyPr/>
        <a:lstStyle/>
        <a:p>
          <a:r>
            <a:rPr lang="es-MX" dirty="0" smtClean="0"/>
            <a:t>UMM STA ROSA</a:t>
          </a:r>
        </a:p>
        <a:p>
          <a:r>
            <a:rPr lang="es-MX" dirty="0" smtClean="0"/>
            <a:t>UMM EL PANDO</a:t>
          </a:r>
        </a:p>
        <a:p>
          <a:r>
            <a:rPr lang="es-MX" dirty="0" smtClean="0"/>
            <a:t>UMM NIÑOS HÉROES</a:t>
          </a:r>
          <a:endParaRPr lang="es-MX" dirty="0" smtClean="0"/>
        </a:p>
      </dgm:t>
    </dgm:pt>
    <dgm:pt modelId="{90FD9BDD-D71C-4304-BC75-6A7B5A668DEA}" type="parTrans" cxnId="{0B19F310-37D2-4FFE-9B0E-56C0517FDEDA}">
      <dgm:prSet/>
      <dgm:spPr/>
      <dgm:t>
        <a:bodyPr/>
        <a:lstStyle/>
        <a:p>
          <a:endParaRPr lang="es-MX"/>
        </a:p>
      </dgm:t>
    </dgm:pt>
    <dgm:pt modelId="{8EB3785A-5A48-413C-8191-6D761E8F062E}" type="sibTrans" cxnId="{0B19F310-37D2-4FFE-9B0E-56C0517FDEDA}">
      <dgm:prSet/>
      <dgm:spPr/>
      <dgm:t>
        <a:bodyPr/>
        <a:lstStyle/>
        <a:p>
          <a:endParaRPr lang="es-MX"/>
        </a:p>
      </dgm:t>
    </dgm:pt>
    <dgm:pt modelId="{F9427F8F-92C3-4183-B439-A7385FF1DA01}">
      <dgm:prSet/>
      <dgm:spPr/>
    </dgm:pt>
    <dgm:pt modelId="{D5FD22E8-6B35-4600-A390-5A256CD961A9}" type="parTrans" cxnId="{EB985A40-7E43-441E-AF76-328CC7ED6B89}">
      <dgm:prSet/>
      <dgm:spPr/>
      <dgm:t>
        <a:bodyPr/>
        <a:lstStyle/>
        <a:p>
          <a:endParaRPr lang="es-MX"/>
        </a:p>
      </dgm:t>
    </dgm:pt>
    <dgm:pt modelId="{E82AEB01-27FB-4CA9-AB64-22C050C4E4C8}" type="sibTrans" cxnId="{EB985A40-7E43-441E-AF76-328CC7ED6B89}">
      <dgm:prSet/>
      <dgm:spPr/>
      <dgm:t>
        <a:bodyPr/>
        <a:lstStyle/>
        <a:p>
          <a:endParaRPr lang="es-MX"/>
        </a:p>
      </dgm:t>
    </dgm:pt>
    <dgm:pt modelId="{CAD05031-4FCD-48DF-8057-23630F531270}">
      <dgm:prSet/>
      <dgm:spPr/>
    </dgm:pt>
    <dgm:pt modelId="{1F98F149-1B0B-4DB6-8A4B-8BBE88D41D4A}" type="parTrans" cxnId="{2EC1BAF3-8DD1-4FB1-8F1D-121A7BCB981E}">
      <dgm:prSet/>
      <dgm:spPr/>
      <dgm:t>
        <a:bodyPr/>
        <a:lstStyle/>
        <a:p>
          <a:endParaRPr lang="es-MX"/>
        </a:p>
      </dgm:t>
    </dgm:pt>
    <dgm:pt modelId="{1EA90C64-7424-4471-8655-6D73DCB38E25}" type="sibTrans" cxnId="{2EC1BAF3-8DD1-4FB1-8F1D-121A7BCB981E}">
      <dgm:prSet/>
      <dgm:spPr/>
      <dgm:t>
        <a:bodyPr/>
        <a:lstStyle/>
        <a:p>
          <a:endParaRPr lang="es-MX"/>
        </a:p>
      </dgm:t>
    </dgm:pt>
    <dgm:pt modelId="{B9C74884-A158-4ECE-A1F0-83D026276690}" type="pres">
      <dgm:prSet presAssocID="{D44CCA72-1974-4A22-B111-F5BD0F06BE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551A66-335F-4048-9210-868DCB008913}" type="pres">
      <dgm:prSet presAssocID="{D44CCA72-1974-4A22-B111-F5BD0F06BEEE}" presName="matrix" presStyleCnt="0"/>
      <dgm:spPr/>
    </dgm:pt>
    <dgm:pt modelId="{DDBC363B-29CD-423C-8638-142D5E155DB4}" type="pres">
      <dgm:prSet presAssocID="{D44CCA72-1974-4A22-B111-F5BD0F06BEEE}" presName="tile1" presStyleLbl="node1" presStyleIdx="0" presStyleCnt="4"/>
      <dgm:spPr/>
      <dgm:t>
        <a:bodyPr/>
        <a:lstStyle/>
        <a:p>
          <a:endParaRPr lang="es-MX"/>
        </a:p>
      </dgm:t>
    </dgm:pt>
    <dgm:pt modelId="{7850BD9E-29D6-499B-AAFC-D63448BB18A6}" type="pres">
      <dgm:prSet presAssocID="{D44CCA72-1974-4A22-B111-F5BD0F06BE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0FCF8-4850-402C-97F4-229E5652C453}" type="pres">
      <dgm:prSet presAssocID="{D44CCA72-1974-4A22-B111-F5BD0F06BEEE}" presName="tile2" presStyleLbl="node1" presStyleIdx="1" presStyleCnt="4"/>
      <dgm:spPr/>
      <dgm:t>
        <a:bodyPr/>
        <a:lstStyle/>
        <a:p>
          <a:endParaRPr lang="es-MX"/>
        </a:p>
      </dgm:t>
    </dgm:pt>
    <dgm:pt modelId="{983E75E7-087F-496B-BA59-2748374A523E}" type="pres">
      <dgm:prSet presAssocID="{D44CCA72-1974-4A22-B111-F5BD0F06BE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4445AC-D841-4298-9D61-50E298C65022}" type="pres">
      <dgm:prSet presAssocID="{D44CCA72-1974-4A22-B111-F5BD0F06BEEE}" presName="tile3" presStyleLbl="node1" presStyleIdx="2" presStyleCnt="4"/>
      <dgm:spPr/>
      <dgm:t>
        <a:bodyPr/>
        <a:lstStyle/>
        <a:p>
          <a:endParaRPr lang="es-MX"/>
        </a:p>
      </dgm:t>
    </dgm:pt>
    <dgm:pt modelId="{45177832-9114-484F-9710-5B6C1613121F}" type="pres">
      <dgm:prSet presAssocID="{D44CCA72-1974-4A22-B111-F5BD0F06BE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B21AB3-56E1-469C-950E-0848E5752842}" type="pres">
      <dgm:prSet presAssocID="{D44CCA72-1974-4A22-B111-F5BD0F06BEEE}" presName="tile4" presStyleLbl="node1" presStyleIdx="3" presStyleCnt="4"/>
      <dgm:spPr/>
      <dgm:t>
        <a:bodyPr/>
        <a:lstStyle/>
        <a:p>
          <a:endParaRPr lang="es-MX"/>
        </a:p>
      </dgm:t>
    </dgm:pt>
    <dgm:pt modelId="{FB72990D-BA55-4A19-8787-1B4C24D71C80}" type="pres">
      <dgm:prSet presAssocID="{D44CCA72-1974-4A22-B111-F5BD0F06BE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30A1F-59B3-4401-ACA3-28981A9FF929}" type="pres">
      <dgm:prSet presAssocID="{D44CCA72-1974-4A22-B111-F5BD0F06BEE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E732A8B2-E6CC-4298-BCE8-4A0C31DCD5CE}" type="presOf" srcId="{68C45E96-D0C4-40BD-9169-4CE2B14C9C8B}" destId="{374445AC-D841-4298-9D61-50E298C65022}" srcOrd="0" destOrd="0" presId="urn:microsoft.com/office/officeart/2005/8/layout/matrix1"/>
    <dgm:cxn modelId="{187D0E47-CFFE-4E79-BB07-A6B0CDE48C92}" srcId="{0E5666C8-E461-4DB6-904A-52AED38B28B5}" destId="{FE7D3FAE-DA02-488E-8913-DF6B569E5C57}" srcOrd="9" destOrd="0" parTransId="{C7E48F46-4610-4E94-8E1F-5ABC316BCDA6}" sibTransId="{66D5586A-FD88-43AD-B02E-69B0E7230051}"/>
    <dgm:cxn modelId="{DD90C255-CD37-46FE-A482-418CDC4DC5D0}" srcId="{D44CCA72-1974-4A22-B111-F5BD0F06BEEE}" destId="{0E5666C8-E461-4DB6-904A-52AED38B28B5}" srcOrd="0" destOrd="0" parTransId="{911F39CF-F150-466E-851E-6F1D094B7C59}" sibTransId="{C97BE825-DF7B-4B22-BC82-CC859CDCCAEC}"/>
    <dgm:cxn modelId="{BC8C5837-9F59-471A-AF8D-C002771B1947}" srcId="{0E5666C8-E461-4DB6-904A-52AED38B28B5}" destId="{68C45E96-D0C4-40BD-9169-4CE2B14C9C8B}" srcOrd="2" destOrd="0" parTransId="{FEA0421A-37E2-406D-9BEE-6CFF66D9FB3C}" sibTransId="{6E414D73-A200-4A3C-AC6E-CC2423F78AFC}"/>
    <dgm:cxn modelId="{5CDB1AE0-B747-4071-AE47-28375CC3C5D3}" srcId="{0E5666C8-E461-4DB6-904A-52AED38B28B5}" destId="{E2BA31EF-E545-4CE4-8F16-C05A209DE30F}" srcOrd="8" destOrd="0" parTransId="{BF64EA21-EF69-45D6-A92D-6DA723CA0C92}" sibTransId="{31BF065A-480D-4BE0-8D6E-8060C00F13A5}"/>
    <dgm:cxn modelId="{DCC44A68-ABC7-47D4-B81B-F641B219D474}" srcId="{0E5666C8-E461-4DB6-904A-52AED38B28B5}" destId="{AC768283-B618-4066-970E-1E45F323199E}" srcOrd="0" destOrd="0" parTransId="{097244C8-D77E-4128-8525-162F8F43E2CF}" sibTransId="{9E937659-AFFC-4CD7-8E6D-094960A7E411}"/>
    <dgm:cxn modelId="{0B19F310-37D2-4FFE-9B0E-56C0517FDEDA}" srcId="{0E5666C8-E461-4DB6-904A-52AED38B28B5}" destId="{ED8220DA-A1D8-49ED-BA61-EC366409E42F}" srcOrd="3" destOrd="0" parTransId="{90FD9BDD-D71C-4304-BC75-6A7B5A668DEA}" sibTransId="{8EB3785A-5A48-413C-8191-6D761E8F062E}"/>
    <dgm:cxn modelId="{2EC1BAF3-8DD1-4FB1-8F1D-121A7BCB981E}" srcId="{0E5666C8-E461-4DB6-904A-52AED38B28B5}" destId="{CAD05031-4FCD-48DF-8057-23630F531270}" srcOrd="5" destOrd="0" parTransId="{1F98F149-1B0B-4DB6-8A4B-8BBE88D41D4A}" sibTransId="{1EA90C64-7424-4471-8655-6D73DCB38E25}"/>
    <dgm:cxn modelId="{21FA48F7-B758-4907-AF35-27E0C4913C97}" type="presOf" srcId="{ED8220DA-A1D8-49ED-BA61-EC366409E42F}" destId="{A5B21AB3-56E1-469C-950E-0848E5752842}" srcOrd="0" destOrd="0" presId="urn:microsoft.com/office/officeart/2005/8/layout/matrix1"/>
    <dgm:cxn modelId="{C3CCA164-4BA0-4F61-87F8-3F6C2645C562}" type="presOf" srcId="{68C45E96-D0C4-40BD-9169-4CE2B14C9C8B}" destId="{45177832-9114-484F-9710-5B6C1613121F}" srcOrd="1" destOrd="0" presId="urn:microsoft.com/office/officeart/2005/8/layout/matrix1"/>
    <dgm:cxn modelId="{BF8DF3E2-DD23-4148-9BB6-770890163940}" type="presOf" srcId="{D44CCA72-1974-4A22-B111-F5BD0F06BEEE}" destId="{B9C74884-A158-4ECE-A1F0-83D026276690}" srcOrd="0" destOrd="0" presId="urn:microsoft.com/office/officeart/2005/8/layout/matrix1"/>
    <dgm:cxn modelId="{24EC0747-0335-4D39-95F9-DB84128C9CF8}" type="presOf" srcId="{0E5666C8-E461-4DB6-904A-52AED38B28B5}" destId="{82730A1F-59B3-4401-ACA3-28981A9FF929}" srcOrd="0" destOrd="0" presId="urn:microsoft.com/office/officeart/2005/8/layout/matrix1"/>
    <dgm:cxn modelId="{632AC308-7991-401D-90F0-57B2E5029486}" type="presOf" srcId="{AC768283-B618-4066-970E-1E45F323199E}" destId="{DDBC363B-29CD-423C-8638-142D5E155DB4}" srcOrd="0" destOrd="0" presId="urn:microsoft.com/office/officeart/2005/8/layout/matrix1"/>
    <dgm:cxn modelId="{2347908E-D1F1-4571-AC42-D34E753739D0}" srcId="{0E5666C8-E461-4DB6-904A-52AED38B28B5}" destId="{ABD981EB-7F96-4AA2-A865-19D5F9775749}" srcOrd="6" destOrd="0" parTransId="{03C82008-8C81-480B-A531-A498247BE6EE}" sibTransId="{A1358EAF-33C5-4142-BDF5-05113DACF483}"/>
    <dgm:cxn modelId="{17659F2A-2235-49EB-B6B0-07DC6970433A}" type="presOf" srcId="{ED8220DA-A1D8-49ED-BA61-EC366409E42F}" destId="{FB72990D-BA55-4A19-8787-1B4C24D71C80}" srcOrd="1" destOrd="0" presId="urn:microsoft.com/office/officeart/2005/8/layout/matrix1"/>
    <dgm:cxn modelId="{EB985A40-7E43-441E-AF76-328CC7ED6B89}" srcId="{0E5666C8-E461-4DB6-904A-52AED38B28B5}" destId="{F9427F8F-92C3-4183-B439-A7385FF1DA01}" srcOrd="4" destOrd="0" parTransId="{D5FD22E8-6B35-4600-A390-5A256CD961A9}" sibTransId="{E82AEB01-27FB-4CA9-AB64-22C050C4E4C8}"/>
    <dgm:cxn modelId="{EFDC9822-D436-45B1-AA6B-703E1196FF34}" type="presOf" srcId="{049312D8-F0F5-4762-8F48-FBFE0925E4E7}" destId="{50B0FCF8-4850-402C-97F4-229E5652C453}" srcOrd="0" destOrd="0" presId="urn:microsoft.com/office/officeart/2005/8/layout/matrix1"/>
    <dgm:cxn modelId="{FDEC804F-94AA-4A1E-9B77-E55E21B63AD4}" srcId="{0E5666C8-E461-4DB6-904A-52AED38B28B5}" destId="{049312D8-F0F5-4762-8F48-FBFE0925E4E7}" srcOrd="1" destOrd="0" parTransId="{49F09DE7-8F55-4EB7-AD05-191B92D0019B}" sibTransId="{E3F12EA1-12BB-46F2-B824-9B6F1B8F1DB8}"/>
    <dgm:cxn modelId="{69563B59-E079-4F9A-B4D2-EBB8264C6175}" type="presOf" srcId="{AC768283-B618-4066-970E-1E45F323199E}" destId="{7850BD9E-29D6-499B-AAFC-D63448BB18A6}" srcOrd="1" destOrd="0" presId="urn:microsoft.com/office/officeart/2005/8/layout/matrix1"/>
    <dgm:cxn modelId="{50912656-0A5F-4EE1-9C02-5B5C3A78F97C}" type="presOf" srcId="{049312D8-F0F5-4762-8F48-FBFE0925E4E7}" destId="{983E75E7-087F-496B-BA59-2748374A523E}" srcOrd="1" destOrd="0" presId="urn:microsoft.com/office/officeart/2005/8/layout/matrix1"/>
    <dgm:cxn modelId="{B3DE0BDA-4F31-446F-82D1-AF73F11CA1B4}" srcId="{0E5666C8-E461-4DB6-904A-52AED38B28B5}" destId="{275F0BBA-E11A-4D4A-AC58-73772D299938}" srcOrd="7" destOrd="0" parTransId="{B8B76E2A-66FC-413B-8084-A22170E48583}" sibTransId="{916EACB7-3C4E-465A-84DC-2D85C646D061}"/>
    <dgm:cxn modelId="{B272910A-DC01-48A1-BD62-5891FE962B9A}" type="presParOf" srcId="{B9C74884-A158-4ECE-A1F0-83D026276690}" destId="{61551A66-335F-4048-9210-868DCB008913}" srcOrd="0" destOrd="0" presId="urn:microsoft.com/office/officeart/2005/8/layout/matrix1"/>
    <dgm:cxn modelId="{5DACD8C9-C43F-49E7-BBBD-1B9D71C0D690}" type="presParOf" srcId="{61551A66-335F-4048-9210-868DCB008913}" destId="{DDBC363B-29CD-423C-8638-142D5E155DB4}" srcOrd="0" destOrd="0" presId="urn:microsoft.com/office/officeart/2005/8/layout/matrix1"/>
    <dgm:cxn modelId="{4A0C3A34-959F-428A-89DF-FD0137E14C6B}" type="presParOf" srcId="{61551A66-335F-4048-9210-868DCB008913}" destId="{7850BD9E-29D6-499B-AAFC-D63448BB18A6}" srcOrd="1" destOrd="0" presId="urn:microsoft.com/office/officeart/2005/8/layout/matrix1"/>
    <dgm:cxn modelId="{1CB9D57F-617C-44E3-9D3E-1EF023FD1260}" type="presParOf" srcId="{61551A66-335F-4048-9210-868DCB008913}" destId="{50B0FCF8-4850-402C-97F4-229E5652C453}" srcOrd="2" destOrd="0" presId="urn:microsoft.com/office/officeart/2005/8/layout/matrix1"/>
    <dgm:cxn modelId="{13046BB7-6C5D-4E08-957C-DD06025B2CB1}" type="presParOf" srcId="{61551A66-335F-4048-9210-868DCB008913}" destId="{983E75E7-087F-496B-BA59-2748374A523E}" srcOrd="3" destOrd="0" presId="urn:microsoft.com/office/officeart/2005/8/layout/matrix1"/>
    <dgm:cxn modelId="{573F6A85-3EA3-4C38-9E36-1A8ABDDFE81D}" type="presParOf" srcId="{61551A66-335F-4048-9210-868DCB008913}" destId="{374445AC-D841-4298-9D61-50E298C65022}" srcOrd="4" destOrd="0" presId="urn:microsoft.com/office/officeart/2005/8/layout/matrix1"/>
    <dgm:cxn modelId="{D526D010-2D49-4D23-B303-FEE397DD26C4}" type="presParOf" srcId="{61551A66-335F-4048-9210-868DCB008913}" destId="{45177832-9114-484F-9710-5B6C1613121F}" srcOrd="5" destOrd="0" presId="urn:microsoft.com/office/officeart/2005/8/layout/matrix1"/>
    <dgm:cxn modelId="{131B50B9-A7B7-4721-9084-64298AB2BDB2}" type="presParOf" srcId="{61551A66-335F-4048-9210-868DCB008913}" destId="{A5B21AB3-56E1-469C-950E-0848E5752842}" srcOrd="6" destOrd="0" presId="urn:microsoft.com/office/officeart/2005/8/layout/matrix1"/>
    <dgm:cxn modelId="{5A80DB34-8D79-45A3-AD61-068CAF3D9656}" type="presParOf" srcId="{61551A66-335F-4048-9210-868DCB008913}" destId="{FB72990D-BA55-4A19-8787-1B4C24D71C80}" srcOrd="7" destOrd="0" presId="urn:microsoft.com/office/officeart/2005/8/layout/matrix1"/>
    <dgm:cxn modelId="{FCC65BCD-CC19-4F39-8E07-17F6DB145043}" type="presParOf" srcId="{B9C74884-A158-4ECE-A1F0-83D026276690}" destId="{82730A1F-59B3-4401-ACA3-28981A9FF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44CCA72-1974-4A22-B111-F5BD0F06BEE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5666C8-E461-4DB6-904A-52AED38B28B5}">
      <dgm:prSet phldrT="[Texto]"/>
      <dgm:spPr/>
      <dgm:t>
        <a:bodyPr/>
        <a:lstStyle/>
        <a:p>
          <a:r>
            <a:rPr lang="es-MX" dirty="0" smtClean="0"/>
            <a:t>C.S COXCATLÁN</a:t>
          </a:r>
          <a:endParaRPr lang="es-MX" dirty="0"/>
        </a:p>
      </dgm:t>
    </dgm:pt>
    <dgm:pt modelId="{911F39CF-F150-466E-851E-6F1D094B7C59}" type="parTrans" cxnId="{DD90C255-CD37-46FE-A482-418CDC4DC5D0}">
      <dgm:prSet/>
      <dgm:spPr/>
      <dgm:t>
        <a:bodyPr/>
        <a:lstStyle/>
        <a:p>
          <a:endParaRPr lang="es-MX"/>
        </a:p>
      </dgm:t>
    </dgm:pt>
    <dgm:pt modelId="{C97BE825-DF7B-4B22-BC82-CC859CDCCAEC}" type="sibTrans" cxnId="{DD90C255-CD37-46FE-A482-418CDC4DC5D0}">
      <dgm:prSet/>
      <dgm:spPr/>
      <dgm:t>
        <a:bodyPr/>
        <a:lstStyle/>
        <a:p>
          <a:endParaRPr lang="es-MX"/>
        </a:p>
      </dgm:t>
    </dgm:pt>
    <dgm:pt modelId="{AC768283-B618-4066-970E-1E45F323199E}">
      <dgm:prSet phldrT="[Texto]"/>
      <dgm:spPr/>
      <dgm:t>
        <a:bodyPr/>
        <a:lstStyle/>
        <a:p>
          <a:r>
            <a:rPr lang="es-MX" dirty="0" smtClean="0"/>
            <a:t>C.S TAMPAMOLÓN</a:t>
          </a:r>
        </a:p>
        <a:p>
          <a:r>
            <a:rPr lang="es-MX" dirty="0" smtClean="0"/>
            <a:t>C.S COAXINQUILA</a:t>
          </a:r>
        </a:p>
      </dgm:t>
    </dgm:pt>
    <dgm:pt modelId="{097244C8-D77E-4128-8525-162F8F43E2CF}" type="parTrans" cxnId="{DCC44A68-ABC7-47D4-B81B-F641B219D474}">
      <dgm:prSet/>
      <dgm:spPr/>
      <dgm:t>
        <a:bodyPr/>
        <a:lstStyle/>
        <a:p>
          <a:endParaRPr lang="es-MX"/>
        </a:p>
      </dgm:t>
    </dgm:pt>
    <dgm:pt modelId="{9E937659-AFFC-4CD7-8E6D-094960A7E411}" type="sibTrans" cxnId="{DCC44A68-ABC7-47D4-B81B-F641B219D474}">
      <dgm:prSet/>
      <dgm:spPr/>
      <dgm:t>
        <a:bodyPr/>
        <a:lstStyle/>
        <a:p>
          <a:endParaRPr lang="es-MX"/>
        </a:p>
      </dgm:t>
    </dgm:pt>
    <dgm:pt modelId="{049312D8-F0F5-4762-8F48-FBFE0925E4E7}">
      <dgm:prSet phldrT="[Texto]"/>
      <dgm:spPr/>
      <dgm:t>
        <a:bodyPr/>
        <a:lstStyle/>
        <a:p>
          <a:r>
            <a:rPr lang="es-MX" dirty="0" smtClean="0"/>
            <a:t>C.S AMAXAC</a:t>
          </a:r>
        </a:p>
        <a:p>
          <a:r>
            <a:rPr lang="es-MX" dirty="0" smtClean="0"/>
            <a:t>C.S TAZAQUIL</a:t>
          </a:r>
        </a:p>
      </dgm:t>
    </dgm:pt>
    <dgm:pt modelId="{49F09DE7-8F55-4EB7-AD05-191B92D0019B}" type="parTrans" cxnId="{FDEC804F-94AA-4A1E-9B77-E55E21B63AD4}">
      <dgm:prSet/>
      <dgm:spPr/>
      <dgm:t>
        <a:bodyPr/>
        <a:lstStyle/>
        <a:p>
          <a:endParaRPr lang="es-MX"/>
        </a:p>
      </dgm:t>
    </dgm:pt>
    <dgm:pt modelId="{E3F12EA1-12BB-46F2-B824-9B6F1B8F1DB8}" type="sibTrans" cxnId="{FDEC804F-94AA-4A1E-9B77-E55E21B63AD4}">
      <dgm:prSet/>
      <dgm:spPr/>
      <dgm:t>
        <a:bodyPr/>
        <a:lstStyle/>
        <a:p>
          <a:endParaRPr lang="es-MX"/>
        </a:p>
      </dgm:t>
    </dgm:pt>
    <dgm:pt modelId="{68C45E96-D0C4-40BD-9169-4CE2B14C9C8B}">
      <dgm:prSet phldrT="[Texto]"/>
      <dgm:spPr/>
      <dgm:t>
        <a:bodyPr/>
        <a:lstStyle/>
        <a:p>
          <a:r>
            <a:rPr lang="es-MX" dirty="0" smtClean="0"/>
            <a:t>UMM AGUA FRÍA</a:t>
          </a:r>
        </a:p>
        <a:p>
          <a:r>
            <a:rPr lang="es-MX" dirty="0" smtClean="0"/>
            <a:t>UMM EL PUENTE</a:t>
          </a:r>
        </a:p>
        <a:p>
          <a:r>
            <a:rPr lang="es-MX" dirty="0" smtClean="0"/>
            <a:t>UMM TAMARINDO HUASTECO</a:t>
          </a:r>
        </a:p>
        <a:p>
          <a:endParaRPr lang="es-MX" dirty="0" smtClean="0"/>
        </a:p>
      </dgm:t>
    </dgm:pt>
    <dgm:pt modelId="{FEA0421A-37E2-406D-9BEE-6CFF66D9FB3C}" type="parTrans" cxnId="{BC8C5837-9F59-471A-AF8D-C002771B1947}">
      <dgm:prSet/>
      <dgm:spPr/>
      <dgm:t>
        <a:bodyPr/>
        <a:lstStyle/>
        <a:p>
          <a:endParaRPr lang="es-MX"/>
        </a:p>
      </dgm:t>
    </dgm:pt>
    <dgm:pt modelId="{6E414D73-A200-4A3C-AC6E-CC2423F78AFC}" type="sibTrans" cxnId="{BC8C5837-9F59-471A-AF8D-C002771B1947}">
      <dgm:prSet/>
      <dgm:spPr/>
      <dgm:t>
        <a:bodyPr/>
        <a:lstStyle/>
        <a:p>
          <a:endParaRPr lang="es-MX"/>
        </a:p>
      </dgm:t>
    </dgm:pt>
    <dgm:pt modelId="{FE7D3FAE-DA02-488E-8913-DF6B569E5C57}">
      <dgm:prSet phldrT="[Texto]"/>
      <dgm:spPr/>
    </dgm:pt>
    <dgm:pt modelId="{C7E48F46-4610-4E94-8E1F-5ABC316BCDA6}" type="parTrans" cxnId="{187D0E47-CFFE-4E79-BB07-A6B0CDE48C92}">
      <dgm:prSet/>
      <dgm:spPr/>
      <dgm:t>
        <a:bodyPr/>
        <a:lstStyle/>
        <a:p>
          <a:endParaRPr lang="es-MX"/>
        </a:p>
      </dgm:t>
    </dgm:pt>
    <dgm:pt modelId="{66D5586A-FD88-43AD-B02E-69B0E7230051}" type="sibTrans" cxnId="{187D0E47-CFFE-4E79-BB07-A6B0CDE48C92}">
      <dgm:prSet/>
      <dgm:spPr/>
      <dgm:t>
        <a:bodyPr/>
        <a:lstStyle/>
        <a:p>
          <a:endParaRPr lang="es-MX"/>
        </a:p>
      </dgm:t>
    </dgm:pt>
    <dgm:pt modelId="{ABD981EB-7F96-4AA2-A865-19D5F9775749}">
      <dgm:prSet/>
      <dgm:spPr/>
    </dgm:pt>
    <dgm:pt modelId="{03C82008-8C81-480B-A531-A498247BE6EE}" type="parTrans" cxnId="{2347908E-D1F1-4571-AC42-D34E753739D0}">
      <dgm:prSet/>
      <dgm:spPr/>
      <dgm:t>
        <a:bodyPr/>
        <a:lstStyle/>
        <a:p>
          <a:endParaRPr lang="es-MX"/>
        </a:p>
      </dgm:t>
    </dgm:pt>
    <dgm:pt modelId="{A1358EAF-33C5-4142-BDF5-05113DACF483}" type="sibTrans" cxnId="{2347908E-D1F1-4571-AC42-D34E753739D0}">
      <dgm:prSet/>
      <dgm:spPr/>
      <dgm:t>
        <a:bodyPr/>
        <a:lstStyle/>
        <a:p>
          <a:endParaRPr lang="es-MX"/>
        </a:p>
      </dgm:t>
    </dgm:pt>
    <dgm:pt modelId="{275F0BBA-E11A-4D4A-AC58-73772D299938}">
      <dgm:prSet/>
      <dgm:spPr/>
    </dgm:pt>
    <dgm:pt modelId="{B8B76E2A-66FC-413B-8084-A22170E48583}" type="parTrans" cxnId="{B3DE0BDA-4F31-446F-82D1-AF73F11CA1B4}">
      <dgm:prSet/>
      <dgm:spPr/>
      <dgm:t>
        <a:bodyPr/>
        <a:lstStyle/>
        <a:p>
          <a:endParaRPr lang="es-MX"/>
        </a:p>
      </dgm:t>
    </dgm:pt>
    <dgm:pt modelId="{916EACB7-3C4E-465A-84DC-2D85C646D061}" type="sibTrans" cxnId="{B3DE0BDA-4F31-446F-82D1-AF73F11CA1B4}">
      <dgm:prSet/>
      <dgm:spPr/>
      <dgm:t>
        <a:bodyPr/>
        <a:lstStyle/>
        <a:p>
          <a:endParaRPr lang="es-MX"/>
        </a:p>
      </dgm:t>
    </dgm:pt>
    <dgm:pt modelId="{E2BA31EF-E545-4CE4-8F16-C05A209DE30F}">
      <dgm:prSet/>
      <dgm:spPr/>
    </dgm:pt>
    <dgm:pt modelId="{BF64EA21-EF69-45D6-A92D-6DA723CA0C92}" type="parTrans" cxnId="{5CDB1AE0-B747-4071-AE47-28375CC3C5D3}">
      <dgm:prSet/>
      <dgm:spPr/>
      <dgm:t>
        <a:bodyPr/>
        <a:lstStyle/>
        <a:p>
          <a:endParaRPr lang="es-MX"/>
        </a:p>
      </dgm:t>
    </dgm:pt>
    <dgm:pt modelId="{31BF065A-480D-4BE0-8D6E-8060C00F13A5}" type="sibTrans" cxnId="{5CDB1AE0-B747-4071-AE47-28375CC3C5D3}">
      <dgm:prSet/>
      <dgm:spPr/>
      <dgm:t>
        <a:bodyPr/>
        <a:lstStyle/>
        <a:p>
          <a:endParaRPr lang="es-MX"/>
        </a:p>
      </dgm:t>
    </dgm:pt>
    <dgm:pt modelId="{ED8220DA-A1D8-49ED-BA61-EC366409E42F}">
      <dgm:prSet/>
      <dgm:spPr/>
      <dgm:t>
        <a:bodyPr/>
        <a:lstStyle/>
        <a:p>
          <a:r>
            <a:rPr lang="es-MX" dirty="0" smtClean="0"/>
            <a:t>UMM AJUATITLA</a:t>
          </a:r>
        </a:p>
        <a:p>
          <a:r>
            <a:rPr lang="es-MX" dirty="0" smtClean="0"/>
            <a:t>UMM MOYOTLA</a:t>
          </a:r>
        </a:p>
      </dgm:t>
    </dgm:pt>
    <dgm:pt modelId="{90FD9BDD-D71C-4304-BC75-6A7B5A668DEA}" type="parTrans" cxnId="{0B19F310-37D2-4FFE-9B0E-56C0517FDEDA}">
      <dgm:prSet/>
      <dgm:spPr/>
      <dgm:t>
        <a:bodyPr/>
        <a:lstStyle/>
        <a:p>
          <a:endParaRPr lang="es-MX"/>
        </a:p>
      </dgm:t>
    </dgm:pt>
    <dgm:pt modelId="{8EB3785A-5A48-413C-8191-6D761E8F062E}" type="sibTrans" cxnId="{0B19F310-37D2-4FFE-9B0E-56C0517FDEDA}">
      <dgm:prSet/>
      <dgm:spPr/>
      <dgm:t>
        <a:bodyPr/>
        <a:lstStyle/>
        <a:p>
          <a:endParaRPr lang="es-MX"/>
        </a:p>
      </dgm:t>
    </dgm:pt>
    <dgm:pt modelId="{F9427F8F-92C3-4183-B439-A7385FF1DA01}">
      <dgm:prSet/>
      <dgm:spPr/>
    </dgm:pt>
    <dgm:pt modelId="{D5FD22E8-6B35-4600-A390-5A256CD961A9}" type="parTrans" cxnId="{EB985A40-7E43-441E-AF76-328CC7ED6B89}">
      <dgm:prSet/>
      <dgm:spPr/>
      <dgm:t>
        <a:bodyPr/>
        <a:lstStyle/>
        <a:p>
          <a:endParaRPr lang="es-MX"/>
        </a:p>
      </dgm:t>
    </dgm:pt>
    <dgm:pt modelId="{E82AEB01-27FB-4CA9-AB64-22C050C4E4C8}" type="sibTrans" cxnId="{EB985A40-7E43-441E-AF76-328CC7ED6B89}">
      <dgm:prSet/>
      <dgm:spPr/>
      <dgm:t>
        <a:bodyPr/>
        <a:lstStyle/>
        <a:p>
          <a:endParaRPr lang="es-MX"/>
        </a:p>
      </dgm:t>
    </dgm:pt>
    <dgm:pt modelId="{CAD05031-4FCD-48DF-8057-23630F531270}">
      <dgm:prSet/>
      <dgm:spPr/>
    </dgm:pt>
    <dgm:pt modelId="{1F98F149-1B0B-4DB6-8A4B-8BBE88D41D4A}" type="parTrans" cxnId="{2EC1BAF3-8DD1-4FB1-8F1D-121A7BCB981E}">
      <dgm:prSet/>
      <dgm:spPr/>
      <dgm:t>
        <a:bodyPr/>
        <a:lstStyle/>
        <a:p>
          <a:endParaRPr lang="es-MX"/>
        </a:p>
      </dgm:t>
    </dgm:pt>
    <dgm:pt modelId="{1EA90C64-7424-4471-8655-6D73DCB38E25}" type="sibTrans" cxnId="{2EC1BAF3-8DD1-4FB1-8F1D-121A7BCB981E}">
      <dgm:prSet/>
      <dgm:spPr/>
      <dgm:t>
        <a:bodyPr/>
        <a:lstStyle/>
        <a:p>
          <a:endParaRPr lang="es-MX"/>
        </a:p>
      </dgm:t>
    </dgm:pt>
    <dgm:pt modelId="{B9C74884-A158-4ECE-A1F0-83D026276690}" type="pres">
      <dgm:prSet presAssocID="{D44CCA72-1974-4A22-B111-F5BD0F06BE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551A66-335F-4048-9210-868DCB008913}" type="pres">
      <dgm:prSet presAssocID="{D44CCA72-1974-4A22-B111-F5BD0F06BEEE}" presName="matrix" presStyleCnt="0"/>
      <dgm:spPr/>
    </dgm:pt>
    <dgm:pt modelId="{DDBC363B-29CD-423C-8638-142D5E155DB4}" type="pres">
      <dgm:prSet presAssocID="{D44CCA72-1974-4A22-B111-F5BD0F06BEEE}" presName="tile1" presStyleLbl="node1" presStyleIdx="0" presStyleCnt="4"/>
      <dgm:spPr/>
      <dgm:t>
        <a:bodyPr/>
        <a:lstStyle/>
        <a:p>
          <a:endParaRPr lang="es-MX"/>
        </a:p>
      </dgm:t>
    </dgm:pt>
    <dgm:pt modelId="{7850BD9E-29D6-499B-AAFC-D63448BB18A6}" type="pres">
      <dgm:prSet presAssocID="{D44CCA72-1974-4A22-B111-F5BD0F06BE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0FCF8-4850-402C-97F4-229E5652C453}" type="pres">
      <dgm:prSet presAssocID="{D44CCA72-1974-4A22-B111-F5BD0F06BEEE}" presName="tile2" presStyleLbl="node1" presStyleIdx="1" presStyleCnt="4"/>
      <dgm:spPr/>
      <dgm:t>
        <a:bodyPr/>
        <a:lstStyle/>
        <a:p>
          <a:endParaRPr lang="es-MX"/>
        </a:p>
      </dgm:t>
    </dgm:pt>
    <dgm:pt modelId="{983E75E7-087F-496B-BA59-2748374A523E}" type="pres">
      <dgm:prSet presAssocID="{D44CCA72-1974-4A22-B111-F5BD0F06BE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4445AC-D841-4298-9D61-50E298C65022}" type="pres">
      <dgm:prSet presAssocID="{D44CCA72-1974-4A22-B111-F5BD0F06BEEE}" presName="tile3" presStyleLbl="node1" presStyleIdx="2" presStyleCnt="4"/>
      <dgm:spPr/>
      <dgm:t>
        <a:bodyPr/>
        <a:lstStyle/>
        <a:p>
          <a:endParaRPr lang="es-MX"/>
        </a:p>
      </dgm:t>
    </dgm:pt>
    <dgm:pt modelId="{45177832-9114-484F-9710-5B6C1613121F}" type="pres">
      <dgm:prSet presAssocID="{D44CCA72-1974-4A22-B111-F5BD0F06BE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B21AB3-56E1-469C-950E-0848E5752842}" type="pres">
      <dgm:prSet presAssocID="{D44CCA72-1974-4A22-B111-F5BD0F06BEEE}" presName="tile4" presStyleLbl="node1" presStyleIdx="3" presStyleCnt="4"/>
      <dgm:spPr/>
      <dgm:t>
        <a:bodyPr/>
        <a:lstStyle/>
        <a:p>
          <a:endParaRPr lang="es-MX"/>
        </a:p>
      </dgm:t>
    </dgm:pt>
    <dgm:pt modelId="{FB72990D-BA55-4A19-8787-1B4C24D71C80}" type="pres">
      <dgm:prSet presAssocID="{D44CCA72-1974-4A22-B111-F5BD0F06BE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30A1F-59B3-4401-ACA3-28981A9FF929}" type="pres">
      <dgm:prSet presAssocID="{D44CCA72-1974-4A22-B111-F5BD0F06BEE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27A6C0A3-134F-4F46-8FAA-28AEDE34196F}" type="presOf" srcId="{68C45E96-D0C4-40BD-9169-4CE2B14C9C8B}" destId="{374445AC-D841-4298-9D61-50E298C65022}" srcOrd="0" destOrd="0" presId="urn:microsoft.com/office/officeart/2005/8/layout/matrix1"/>
    <dgm:cxn modelId="{5A3F16AB-03D8-4C41-A5EB-F7179238BDF6}" type="presOf" srcId="{AC768283-B618-4066-970E-1E45F323199E}" destId="{7850BD9E-29D6-499B-AAFC-D63448BB18A6}" srcOrd="1" destOrd="0" presId="urn:microsoft.com/office/officeart/2005/8/layout/matrix1"/>
    <dgm:cxn modelId="{187D0E47-CFFE-4E79-BB07-A6B0CDE48C92}" srcId="{0E5666C8-E461-4DB6-904A-52AED38B28B5}" destId="{FE7D3FAE-DA02-488E-8913-DF6B569E5C57}" srcOrd="9" destOrd="0" parTransId="{C7E48F46-4610-4E94-8E1F-5ABC316BCDA6}" sibTransId="{66D5586A-FD88-43AD-B02E-69B0E7230051}"/>
    <dgm:cxn modelId="{EDB6B4F7-ECB9-4E1D-A6B1-C6DA9430A4DE}" type="presOf" srcId="{0E5666C8-E461-4DB6-904A-52AED38B28B5}" destId="{82730A1F-59B3-4401-ACA3-28981A9FF929}" srcOrd="0" destOrd="0" presId="urn:microsoft.com/office/officeart/2005/8/layout/matrix1"/>
    <dgm:cxn modelId="{DD90C255-CD37-46FE-A482-418CDC4DC5D0}" srcId="{D44CCA72-1974-4A22-B111-F5BD0F06BEEE}" destId="{0E5666C8-E461-4DB6-904A-52AED38B28B5}" srcOrd="0" destOrd="0" parTransId="{911F39CF-F150-466E-851E-6F1D094B7C59}" sibTransId="{C97BE825-DF7B-4B22-BC82-CC859CDCCAEC}"/>
    <dgm:cxn modelId="{2BA1E0F4-73F1-47A4-AFD5-E70B20948643}" type="presOf" srcId="{68C45E96-D0C4-40BD-9169-4CE2B14C9C8B}" destId="{45177832-9114-484F-9710-5B6C1613121F}" srcOrd="1" destOrd="0" presId="urn:microsoft.com/office/officeart/2005/8/layout/matrix1"/>
    <dgm:cxn modelId="{BC8C5837-9F59-471A-AF8D-C002771B1947}" srcId="{0E5666C8-E461-4DB6-904A-52AED38B28B5}" destId="{68C45E96-D0C4-40BD-9169-4CE2B14C9C8B}" srcOrd="2" destOrd="0" parTransId="{FEA0421A-37E2-406D-9BEE-6CFF66D9FB3C}" sibTransId="{6E414D73-A200-4A3C-AC6E-CC2423F78AFC}"/>
    <dgm:cxn modelId="{5CDB1AE0-B747-4071-AE47-28375CC3C5D3}" srcId="{0E5666C8-E461-4DB6-904A-52AED38B28B5}" destId="{E2BA31EF-E545-4CE4-8F16-C05A209DE30F}" srcOrd="8" destOrd="0" parTransId="{BF64EA21-EF69-45D6-A92D-6DA723CA0C92}" sibTransId="{31BF065A-480D-4BE0-8D6E-8060C00F13A5}"/>
    <dgm:cxn modelId="{DCC44A68-ABC7-47D4-B81B-F641B219D474}" srcId="{0E5666C8-E461-4DB6-904A-52AED38B28B5}" destId="{AC768283-B618-4066-970E-1E45F323199E}" srcOrd="0" destOrd="0" parTransId="{097244C8-D77E-4128-8525-162F8F43E2CF}" sibTransId="{9E937659-AFFC-4CD7-8E6D-094960A7E411}"/>
    <dgm:cxn modelId="{A2CC4EB1-9909-46E6-8D28-B1164FD464A8}" type="presOf" srcId="{049312D8-F0F5-4762-8F48-FBFE0925E4E7}" destId="{983E75E7-087F-496B-BA59-2748374A523E}" srcOrd="1" destOrd="0" presId="urn:microsoft.com/office/officeart/2005/8/layout/matrix1"/>
    <dgm:cxn modelId="{0B19F310-37D2-4FFE-9B0E-56C0517FDEDA}" srcId="{0E5666C8-E461-4DB6-904A-52AED38B28B5}" destId="{ED8220DA-A1D8-49ED-BA61-EC366409E42F}" srcOrd="3" destOrd="0" parTransId="{90FD9BDD-D71C-4304-BC75-6A7B5A668DEA}" sibTransId="{8EB3785A-5A48-413C-8191-6D761E8F062E}"/>
    <dgm:cxn modelId="{2EC1BAF3-8DD1-4FB1-8F1D-121A7BCB981E}" srcId="{0E5666C8-E461-4DB6-904A-52AED38B28B5}" destId="{CAD05031-4FCD-48DF-8057-23630F531270}" srcOrd="5" destOrd="0" parTransId="{1F98F149-1B0B-4DB6-8A4B-8BBE88D41D4A}" sibTransId="{1EA90C64-7424-4471-8655-6D73DCB38E25}"/>
    <dgm:cxn modelId="{A0DEEDCA-644F-4AF2-B04F-4240BE6D396A}" type="presOf" srcId="{ED8220DA-A1D8-49ED-BA61-EC366409E42F}" destId="{FB72990D-BA55-4A19-8787-1B4C24D71C80}" srcOrd="1" destOrd="0" presId="urn:microsoft.com/office/officeart/2005/8/layout/matrix1"/>
    <dgm:cxn modelId="{BAA585B1-F171-42F0-A002-38FA2F7C241A}" type="presOf" srcId="{ED8220DA-A1D8-49ED-BA61-EC366409E42F}" destId="{A5B21AB3-56E1-469C-950E-0848E5752842}" srcOrd="0" destOrd="0" presId="urn:microsoft.com/office/officeart/2005/8/layout/matrix1"/>
    <dgm:cxn modelId="{2347908E-D1F1-4571-AC42-D34E753739D0}" srcId="{0E5666C8-E461-4DB6-904A-52AED38B28B5}" destId="{ABD981EB-7F96-4AA2-A865-19D5F9775749}" srcOrd="6" destOrd="0" parTransId="{03C82008-8C81-480B-A531-A498247BE6EE}" sibTransId="{A1358EAF-33C5-4142-BDF5-05113DACF483}"/>
    <dgm:cxn modelId="{EB985A40-7E43-441E-AF76-328CC7ED6B89}" srcId="{0E5666C8-E461-4DB6-904A-52AED38B28B5}" destId="{F9427F8F-92C3-4183-B439-A7385FF1DA01}" srcOrd="4" destOrd="0" parTransId="{D5FD22E8-6B35-4600-A390-5A256CD961A9}" sibTransId="{E82AEB01-27FB-4CA9-AB64-22C050C4E4C8}"/>
    <dgm:cxn modelId="{EFDDB079-DE47-42B3-81E2-AEE39F964635}" type="presOf" srcId="{D44CCA72-1974-4A22-B111-F5BD0F06BEEE}" destId="{B9C74884-A158-4ECE-A1F0-83D026276690}" srcOrd="0" destOrd="0" presId="urn:microsoft.com/office/officeart/2005/8/layout/matrix1"/>
    <dgm:cxn modelId="{FDEC804F-94AA-4A1E-9B77-E55E21B63AD4}" srcId="{0E5666C8-E461-4DB6-904A-52AED38B28B5}" destId="{049312D8-F0F5-4762-8F48-FBFE0925E4E7}" srcOrd="1" destOrd="0" parTransId="{49F09DE7-8F55-4EB7-AD05-191B92D0019B}" sibTransId="{E3F12EA1-12BB-46F2-B824-9B6F1B8F1DB8}"/>
    <dgm:cxn modelId="{B3DE0BDA-4F31-446F-82D1-AF73F11CA1B4}" srcId="{0E5666C8-E461-4DB6-904A-52AED38B28B5}" destId="{275F0BBA-E11A-4D4A-AC58-73772D299938}" srcOrd="7" destOrd="0" parTransId="{B8B76E2A-66FC-413B-8084-A22170E48583}" sibTransId="{916EACB7-3C4E-465A-84DC-2D85C646D061}"/>
    <dgm:cxn modelId="{38FF96C6-0FD3-4ADF-BCDF-C143815894DB}" type="presOf" srcId="{049312D8-F0F5-4762-8F48-FBFE0925E4E7}" destId="{50B0FCF8-4850-402C-97F4-229E5652C453}" srcOrd="0" destOrd="0" presId="urn:microsoft.com/office/officeart/2005/8/layout/matrix1"/>
    <dgm:cxn modelId="{FEBBDBD8-F107-4293-9975-759300FAD056}" type="presOf" srcId="{AC768283-B618-4066-970E-1E45F323199E}" destId="{DDBC363B-29CD-423C-8638-142D5E155DB4}" srcOrd="0" destOrd="0" presId="urn:microsoft.com/office/officeart/2005/8/layout/matrix1"/>
    <dgm:cxn modelId="{11C152D1-59FD-4AB3-BD18-8D0E8E27B459}" type="presParOf" srcId="{B9C74884-A158-4ECE-A1F0-83D026276690}" destId="{61551A66-335F-4048-9210-868DCB008913}" srcOrd="0" destOrd="0" presId="urn:microsoft.com/office/officeart/2005/8/layout/matrix1"/>
    <dgm:cxn modelId="{664B6B4F-2D34-4B24-84C5-F240A25A6069}" type="presParOf" srcId="{61551A66-335F-4048-9210-868DCB008913}" destId="{DDBC363B-29CD-423C-8638-142D5E155DB4}" srcOrd="0" destOrd="0" presId="urn:microsoft.com/office/officeart/2005/8/layout/matrix1"/>
    <dgm:cxn modelId="{94CD2F0B-5A3C-49AB-A88C-601AB69C731A}" type="presParOf" srcId="{61551A66-335F-4048-9210-868DCB008913}" destId="{7850BD9E-29D6-499B-AAFC-D63448BB18A6}" srcOrd="1" destOrd="0" presId="urn:microsoft.com/office/officeart/2005/8/layout/matrix1"/>
    <dgm:cxn modelId="{F2DFA5AB-5E21-477A-BF4F-23579F2FD00B}" type="presParOf" srcId="{61551A66-335F-4048-9210-868DCB008913}" destId="{50B0FCF8-4850-402C-97F4-229E5652C453}" srcOrd="2" destOrd="0" presId="urn:microsoft.com/office/officeart/2005/8/layout/matrix1"/>
    <dgm:cxn modelId="{7288E51D-F41B-4563-A244-DFDAF04FA1C6}" type="presParOf" srcId="{61551A66-335F-4048-9210-868DCB008913}" destId="{983E75E7-087F-496B-BA59-2748374A523E}" srcOrd="3" destOrd="0" presId="urn:microsoft.com/office/officeart/2005/8/layout/matrix1"/>
    <dgm:cxn modelId="{0210C612-4FA8-4DDD-8568-B8CD0657F495}" type="presParOf" srcId="{61551A66-335F-4048-9210-868DCB008913}" destId="{374445AC-D841-4298-9D61-50E298C65022}" srcOrd="4" destOrd="0" presId="urn:microsoft.com/office/officeart/2005/8/layout/matrix1"/>
    <dgm:cxn modelId="{F82E4BA7-D067-4B87-92E6-2411F524BB41}" type="presParOf" srcId="{61551A66-335F-4048-9210-868DCB008913}" destId="{45177832-9114-484F-9710-5B6C1613121F}" srcOrd="5" destOrd="0" presId="urn:microsoft.com/office/officeart/2005/8/layout/matrix1"/>
    <dgm:cxn modelId="{995980B4-A7FF-43F2-BD37-EE40964A61FF}" type="presParOf" srcId="{61551A66-335F-4048-9210-868DCB008913}" destId="{A5B21AB3-56E1-469C-950E-0848E5752842}" srcOrd="6" destOrd="0" presId="urn:microsoft.com/office/officeart/2005/8/layout/matrix1"/>
    <dgm:cxn modelId="{C1FDD2EF-10AF-4608-A5E6-B0513BE562BB}" type="presParOf" srcId="{61551A66-335F-4048-9210-868DCB008913}" destId="{FB72990D-BA55-4A19-8787-1B4C24D71C80}" srcOrd="7" destOrd="0" presId="urn:microsoft.com/office/officeart/2005/8/layout/matrix1"/>
    <dgm:cxn modelId="{717BA7E3-4653-49FA-91D6-E6090FA446A8}" type="presParOf" srcId="{B9C74884-A158-4ECE-A1F0-83D026276690}" destId="{82730A1F-59B3-4401-ACA3-28981A9FF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44CCA72-1974-4A22-B111-F5BD0F06BEE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5666C8-E461-4DB6-904A-52AED38B28B5}">
      <dgm:prSet phldrT="[Texto]"/>
      <dgm:spPr/>
      <dgm:t>
        <a:bodyPr/>
        <a:lstStyle/>
        <a:p>
          <a:r>
            <a:rPr lang="es-MX" dirty="0" smtClean="0"/>
            <a:t>C.S SAN VICENTE</a:t>
          </a:r>
          <a:endParaRPr lang="es-MX" dirty="0"/>
        </a:p>
      </dgm:t>
    </dgm:pt>
    <dgm:pt modelId="{911F39CF-F150-466E-851E-6F1D094B7C59}" type="parTrans" cxnId="{DD90C255-CD37-46FE-A482-418CDC4DC5D0}">
      <dgm:prSet/>
      <dgm:spPr/>
      <dgm:t>
        <a:bodyPr/>
        <a:lstStyle/>
        <a:p>
          <a:endParaRPr lang="es-MX"/>
        </a:p>
      </dgm:t>
    </dgm:pt>
    <dgm:pt modelId="{C97BE825-DF7B-4B22-BC82-CC859CDCCAEC}" type="sibTrans" cxnId="{DD90C255-CD37-46FE-A482-418CDC4DC5D0}">
      <dgm:prSet/>
      <dgm:spPr/>
      <dgm:t>
        <a:bodyPr/>
        <a:lstStyle/>
        <a:p>
          <a:endParaRPr lang="es-MX"/>
        </a:p>
      </dgm:t>
    </dgm:pt>
    <dgm:pt modelId="{AC768283-B618-4066-970E-1E45F323199E}">
      <dgm:prSet phldrT="[Texto]"/>
      <dgm:spPr/>
      <dgm:t>
        <a:bodyPr/>
        <a:lstStyle/>
        <a:p>
          <a:r>
            <a:rPr lang="es-MX" dirty="0" smtClean="0"/>
            <a:t>C.S NUEVO JOMTE</a:t>
          </a:r>
        </a:p>
      </dgm:t>
    </dgm:pt>
    <dgm:pt modelId="{097244C8-D77E-4128-8525-162F8F43E2CF}" type="parTrans" cxnId="{DCC44A68-ABC7-47D4-B81B-F641B219D474}">
      <dgm:prSet/>
      <dgm:spPr/>
      <dgm:t>
        <a:bodyPr/>
        <a:lstStyle/>
        <a:p>
          <a:endParaRPr lang="es-MX"/>
        </a:p>
      </dgm:t>
    </dgm:pt>
    <dgm:pt modelId="{9E937659-AFFC-4CD7-8E6D-094960A7E411}" type="sibTrans" cxnId="{DCC44A68-ABC7-47D4-B81B-F641B219D474}">
      <dgm:prSet/>
      <dgm:spPr/>
      <dgm:t>
        <a:bodyPr/>
        <a:lstStyle/>
        <a:p>
          <a:endParaRPr lang="es-MX"/>
        </a:p>
      </dgm:t>
    </dgm:pt>
    <dgm:pt modelId="{049312D8-F0F5-4762-8F48-FBFE0925E4E7}">
      <dgm:prSet phldrT="[Texto]"/>
      <dgm:spPr/>
      <dgm:t>
        <a:bodyPr/>
        <a:lstStyle/>
        <a:p>
          <a:r>
            <a:rPr lang="es-MX" dirty="0" smtClean="0"/>
            <a:t>C.S TANQUIÁN</a:t>
          </a:r>
        </a:p>
        <a:p>
          <a:r>
            <a:rPr lang="es-MX" dirty="0" smtClean="0"/>
            <a:t>UMM LAS LOMAS</a:t>
          </a:r>
        </a:p>
      </dgm:t>
    </dgm:pt>
    <dgm:pt modelId="{49F09DE7-8F55-4EB7-AD05-191B92D0019B}" type="parTrans" cxnId="{FDEC804F-94AA-4A1E-9B77-E55E21B63AD4}">
      <dgm:prSet/>
      <dgm:spPr/>
      <dgm:t>
        <a:bodyPr/>
        <a:lstStyle/>
        <a:p>
          <a:endParaRPr lang="es-MX"/>
        </a:p>
      </dgm:t>
    </dgm:pt>
    <dgm:pt modelId="{E3F12EA1-12BB-46F2-B824-9B6F1B8F1DB8}" type="sibTrans" cxnId="{FDEC804F-94AA-4A1E-9B77-E55E21B63AD4}">
      <dgm:prSet/>
      <dgm:spPr/>
      <dgm:t>
        <a:bodyPr/>
        <a:lstStyle/>
        <a:p>
          <a:endParaRPr lang="es-MX"/>
        </a:p>
      </dgm:t>
    </dgm:pt>
    <dgm:pt modelId="{68C45E96-D0C4-40BD-9169-4CE2B14C9C8B}">
      <dgm:prSet phldrT="[Texto]"/>
      <dgm:spPr/>
      <dgm:t>
        <a:bodyPr/>
        <a:lstStyle/>
        <a:p>
          <a:r>
            <a:rPr lang="es-MX" dirty="0" smtClean="0"/>
            <a:t>C.S SAN JUAN DE LAS VEGAS</a:t>
          </a:r>
        </a:p>
        <a:p>
          <a:endParaRPr lang="es-MX" dirty="0" smtClean="0"/>
        </a:p>
      </dgm:t>
    </dgm:pt>
    <dgm:pt modelId="{FEA0421A-37E2-406D-9BEE-6CFF66D9FB3C}" type="parTrans" cxnId="{BC8C5837-9F59-471A-AF8D-C002771B1947}">
      <dgm:prSet/>
      <dgm:spPr/>
      <dgm:t>
        <a:bodyPr/>
        <a:lstStyle/>
        <a:p>
          <a:endParaRPr lang="es-MX"/>
        </a:p>
      </dgm:t>
    </dgm:pt>
    <dgm:pt modelId="{6E414D73-A200-4A3C-AC6E-CC2423F78AFC}" type="sibTrans" cxnId="{BC8C5837-9F59-471A-AF8D-C002771B1947}">
      <dgm:prSet/>
      <dgm:spPr/>
      <dgm:t>
        <a:bodyPr/>
        <a:lstStyle/>
        <a:p>
          <a:endParaRPr lang="es-MX"/>
        </a:p>
      </dgm:t>
    </dgm:pt>
    <dgm:pt modelId="{FE7D3FAE-DA02-488E-8913-DF6B569E5C57}">
      <dgm:prSet phldrT="[Texto]"/>
      <dgm:spPr/>
    </dgm:pt>
    <dgm:pt modelId="{C7E48F46-4610-4E94-8E1F-5ABC316BCDA6}" type="parTrans" cxnId="{187D0E47-CFFE-4E79-BB07-A6B0CDE48C92}">
      <dgm:prSet/>
      <dgm:spPr/>
      <dgm:t>
        <a:bodyPr/>
        <a:lstStyle/>
        <a:p>
          <a:endParaRPr lang="es-MX"/>
        </a:p>
      </dgm:t>
    </dgm:pt>
    <dgm:pt modelId="{66D5586A-FD88-43AD-B02E-69B0E7230051}" type="sibTrans" cxnId="{187D0E47-CFFE-4E79-BB07-A6B0CDE48C92}">
      <dgm:prSet/>
      <dgm:spPr/>
      <dgm:t>
        <a:bodyPr/>
        <a:lstStyle/>
        <a:p>
          <a:endParaRPr lang="es-MX"/>
        </a:p>
      </dgm:t>
    </dgm:pt>
    <dgm:pt modelId="{ABD981EB-7F96-4AA2-A865-19D5F9775749}">
      <dgm:prSet/>
      <dgm:spPr/>
    </dgm:pt>
    <dgm:pt modelId="{03C82008-8C81-480B-A531-A498247BE6EE}" type="parTrans" cxnId="{2347908E-D1F1-4571-AC42-D34E753739D0}">
      <dgm:prSet/>
      <dgm:spPr/>
      <dgm:t>
        <a:bodyPr/>
        <a:lstStyle/>
        <a:p>
          <a:endParaRPr lang="es-MX"/>
        </a:p>
      </dgm:t>
    </dgm:pt>
    <dgm:pt modelId="{A1358EAF-33C5-4142-BDF5-05113DACF483}" type="sibTrans" cxnId="{2347908E-D1F1-4571-AC42-D34E753739D0}">
      <dgm:prSet/>
      <dgm:spPr/>
      <dgm:t>
        <a:bodyPr/>
        <a:lstStyle/>
        <a:p>
          <a:endParaRPr lang="es-MX"/>
        </a:p>
      </dgm:t>
    </dgm:pt>
    <dgm:pt modelId="{275F0BBA-E11A-4D4A-AC58-73772D299938}">
      <dgm:prSet/>
      <dgm:spPr/>
    </dgm:pt>
    <dgm:pt modelId="{B8B76E2A-66FC-413B-8084-A22170E48583}" type="parTrans" cxnId="{B3DE0BDA-4F31-446F-82D1-AF73F11CA1B4}">
      <dgm:prSet/>
      <dgm:spPr/>
      <dgm:t>
        <a:bodyPr/>
        <a:lstStyle/>
        <a:p>
          <a:endParaRPr lang="es-MX"/>
        </a:p>
      </dgm:t>
    </dgm:pt>
    <dgm:pt modelId="{916EACB7-3C4E-465A-84DC-2D85C646D061}" type="sibTrans" cxnId="{B3DE0BDA-4F31-446F-82D1-AF73F11CA1B4}">
      <dgm:prSet/>
      <dgm:spPr/>
      <dgm:t>
        <a:bodyPr/>
        <a:lstStyle/>
        <a:p>
          <a:endParaRPr lang="es-MX"/>
        </a:p>
      </dgm:t>
    </dgm:pt>
    <dgm:pt modelId="{E2BA31EF-E545-4CE4-8F16-C05A209DE30F}">
      <dgm:prSet/>
      <dgm:spPr/>
    </dgm:pt>
    <dgm:pt modelId="{BF64EA21-EF69-45D6-A92D-6DA723CA0C92}" type="parTrans" cxnId="{5CDB1AE0-B747-4071-AE47-28375CC3C5D3}">
      <dgm:prSet/>
      <dgm:spPr/>
      <dgm:t>
        <a:bodyPr/>
        <a:lstStyle/>
        <a:p>
          <a:endParaRPr lang="es-MX"/>
        </a:p>
      </dgm:t>
    </dgm:pt>
    <dgm:pt modelId="{31BF065A-480D-4BE0-8D6E-8060C00F13A5}" type="sibTrans" cxnId="{5CDB1AE0-B747-4071-AE47-28375CC3C5D3}">
      <dgm:prSet/>
      <dgm:spPr/>
      <dgm:t>
        <a:bodyPr/>
        <a:lstStyle/>
        <a:p>
          <a:endParaRPr lang="es-MX"/>
        </a:p>
      </dgm:t>
    </dgm:pt>
    <dgm:pt modelId="{ED8220DA-A1D8-49ED-BA61-EC366409E42F}">
      <dgm:prSet/>
      <dgm:spPr/>
      <dgm:t>
        <a:bodyPr/>
        <a:lstStyle/>
        <a:p>
          <a:r>
            <a:rPr lang="es-MX" dirty="0" smtClean="0"/>
            <a:t>UMM EL SASUB</a:t>
          </a:r>
        </a:p>
      </dgm:t>
    </dgm:pt>
    <dgm:pt modelId="{90FD9BDD-D71C-4304-BC75-6A7B5A668DEA}" type="parTrans" cxnId="{0B19F310-37D2-4FFE-9B0E-56C0517FDEDA}">
      <dgm:prSet/>
      <dgm:spPr/>
      <dgm:t>
        <a:bodyPr/>
        <a:lstStyle/>
        <a:p>
          <a:endParaRPr lang="es-MX"/>
        </a:p>
      </dgm:t>
    </dgm:pt>
    <dgm:pt modelId="{8EB3785A-5A48-413C-8191-6D761E8F062E}" type="sibTrans" cxnId="{0B19F310-37D2-4FFE-9B0E-56C0517FDEDA}">
      <dgm:prSet/>
      <dgm:spPr/>
      <dgm:t>
        <a:bodyPr/>
        <a:lstStyle/>
        <a:p>
          <a:endParaRPr lang="es-MX"/>
        </a:p>
      </dgm:t>
    </dgm:pt>
    <dgm:pt modelId="{F9427F8F-92C3-4183-B439-A7385FF1DA01}">
      <dgm:prSet/>
      <dgm:spPr/>
    </dgm:pt>
    <dgm:pt modelId="{D5FD22E8-6B35-4600-A390-5A256CD961A9}" type="parTrans" cxnId="{EB985A40-7E43-441E-AF76-328CC7ED6B89}">
      <dgm:prSet/>
      <dgm:spPr/>
      <dgm:t>
        <a:bodyPr/>
        <a:lstStyle/>
        <a:p>
          <a:endParaRPr lang="es-MX"/>
        </a:p>
      </dgm:t>
    </dgm:pt>
    <dgm:pt modelId="{E82AEB01-27FB-4CA9-AB64-22C050C4E4C8}" type="sibTrans" cxnId="{EB985A40-7E43-441E-AF76-328CC7ED6B89}">
      <dgm:prSet/>
      <dgm:spPr/>
      <dgm:t>
        <a:bodyPr/>
        <a:lstStyle/>
        <a:p>
          <a:endParaRPr lang="es-MX"/>
        </a:p>
      </dgm:t>
    </dgm:pt>
    <dgm:pt modelId="{CAD05031-4FCD-48DF-8057-23630F531270}">
      <dgm:prSet/>
      <dgm:spPr/>
    </dgm:pt>
    <dgm:pt modelId="{1F98F149-1B0B-4DB6-8A4B-8BBE88D41D4A}" type="parTrans" cxnId="{2EC1BAF3-8DD1-4FB1-8F1D-121A7BCB981E}">
      <dgm:prSet/>
      <dgm:spPr/>
      <dgm:t>
        <a:bodyPr/>
        <a:lstStyle/>
        <a:p>
          <a:endParaRPr lang="es-MX"/>
        </a:p>
      </dgm:t>
    </dgm:pt>
    <dgm:pt modelId="{1EA90C64-7424-4471-8655-6D73DCB38E25}" type="sibTrans" cxnId="{2EC1BAF3-8DD1-4FB1-8F1D-121A7BCB981E}">
      <dgm:prSet/>
      <dgm:spPr/>
      <dgm:t>
        <a:bodyPr/>
        <a:lstStyle/>
        <a:p>
          <a:endParaRPr lang="es-MX"/>
        </a:p>
      </dgm:t>
    </dgm:pt>
    <dgm:pt modelId="{B9C74884-A158-4ECE-A1F0-83D026276690}" type="pres">
      <dgm:prSet presAssocID="{D44CCA72-1974-4A22-B111-F5BD0F06BE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551A66-335F-4048-9210-868DCB008913}" type="pres">
      <dgm:prSet presAssocID="{D44CCA72-1974-4A22-B111-F5BD0F06BEEE}" presName="matrix" presStyleCnt="0"/>
      <dgm:spPr/>
    </dgm:pt>
    <dgm:pt modelId="{DDBC363B-29CD-423C-8638-142D5E155DB4}" type="pres">
      <dgm:prSet presAssocID="{D44CCA72-1974-4A22-B111-F5BD0F06BEEE}" presName="tile1" presStyleLbl="node1" presStyleIdx="0" presStyleCnt="4"/>
      <dgm:spPr/>
      <dgm:t>
        <a:bodyPr/>
        <a:lstStyle/>
        <a:p>
          <a:endParaRPr lang="es-MX"/>
        </a:p>
      </dgm:t>
    </dgm:pt>
    <dgm:pt modelId="{7850BD9E-29D6-499B-AAFC-D63448BB18A6}" type="pres">
      <dgm:prSet presAssocID="{D44CCA72-1974-4A22-B111-F5BD0F06BE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0FCF8-4850-402C-97F4-229E5652C453}" type="pres">
      <dgm:prSet presAssocID="{D44CCA72-1974-4A22-B111-F5BD0F06BEEE}" presName="tile2" presStyleLbl="node1" presStyleIdx="1" presStyleCnt="4"/>
      <dgm:spPr/>
      <dgm:t>
        <a:bodyPr/>
        <a:lstStyle/>
        <a:p>
          <a:endParaRPr lang="es-MX"/>
        </a:p>
      </dgm:t>
    </dgm:pt>
    <dgm:pt modelId="{983E75E7-087F-496B-BA59-2748374A523E}" type="pres">
      <dgm:prSet presAssocID="{D44CCA72-1974-4A22-B111-F5BD0F06BE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4445AC-D841-4298-9D61-50E298C65022}" type="pres">
      <dgm:prSet presAssocID="{D44CCA72-1974-4A22-B111-F5BD0F06BEEE}" presName="tile3" presStyleLbl="node1" presStyleIdx="2" presStyleCnt="4"/>
      <dgm:spPr/>
      <dgm:t>
        <a:bodyPr/>
        <a:lstStyle/>
        <a:p>
          <a:endParaRPr lang="es-MX"/>
        </a:p>
      </dgm:t>
    </dgm:pt>
    <dgm:pt modelId="{45177832-9114-484F-9710-5B6C1613121F}" type="pres">
      <dgm:prSet presAssocID="{D44CCA72-1974-4A22-B111-F5BD0F06BE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B21AB3-56E1-469C-950E-0848E5752842}" type="pres">
      <dgm:prSet presAssocID="{D44CCA72-1974-4A22-B111-F5BD0F06BEEE}" presName="tile4" presStyleLbl="node1" presStyleIdx="3" presStyleCnt="4"/>
      <dgm:spPr/>
      <dgm:t>
        <a:bodyPr/>
        <a:lstStyle/>
        <a:p>
          <a:endParaRPr lang="es-MX"/>
        </a:p>
      </dgm:t>
    </dgm:pt>
    <dgm:pt modelId="{FB72990D-BA55-4A19-8787-1B4C24D71C80}" type="pres">
      <dgm:prSet presAssocID="{D44CCA72-1974-4A22-B111-F5BD0F06BE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30A1F-59B3-4401-ACA3-28981A9FF929}" type="pres">
      <dgm:prSet presAssocID="{D44CCA72-1974-4A22-B111-F5BD0F06BEE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187D0E47-CFFE-4E79-BB07-A6B0CDE48C92}" srcId="{0E5666C8-E461-4DB6-904A-52AED38B28B5}" destId="{FE7D3FAE-DA02-488E-8913-DF6B569E5C57}" srcOrd="9" destOrd="0" parTransId="{C7E48F46-4610-4E94-8E1F-5ABC316BCDA6}" sibTransId="{66D5586A-FD88-43AD-B02E-69B0E7230051}"/>
    <dgm:cxn modelId="{9988F9F0-8E92-4DF5-B8CC-9A4F15556D84}" type="presOf" srcId="{AC768283-B618-4066-970E-1E45F323199E}" destId="{DDBC363B-29CD-423C-8638-142D5E155DB4}" srcOrd="0" destOrd="0" presId="urn:microsoft.com/office/officeart/2005/8/layout/matrix1"/>
    <dgm:cxn modelId="{DD90C255-CD37-46FE-A482-418CDC4DC5D0}" srcId="{D44CCA72-1974-4A22-B111-F5BD0F06BEEE}" destId="{0E5666C8-E461-4DB6-904A-52AED38B28B5}" srcOrd="0" destOrd="0" parTransId="{911F39CF-F150-466E-851E-6F1D094B7C59}" sibTransId="{C97BE825-DF7B-4B22-BC82-CC859CDCCAEC}"/>
    <dgm:cxn modelId="{BC8C5837-9F59-471A-AF8D-C002771B1947}" srcId="{0E5666C8-E461-4DB6-904A-52AED38B28B5}" destId="{68C45E96-D0C4-40BD-9169-4CE2B14C9C8B}" srcOrd="2" destOrd="0" parTransId="{FEA0421A-37E2-406D-9BEE-6CFF66D9FB3C}" sibTransId="{6E414D73-A200-4A3C-AC6E-CC2423F78AFC}"/>
    <dgm:cxn modelId="{5CDB1AE0-B747-4071-AE47-28375CC3C5D3}" srcId="{0E5666C8-E461-4DB6-904A-52AED38B28B5}" destId="{E2BA31EF-E545-4CE4-8F16-C05A209DE30F}" srcOrd="8" destOrd="0" parTransId="{BF64EA21-EF69-45D6-A92D-6DA723CA0C92}" sibTransId="{31BF065A-480D-4BE0-8D6E-8060C00F13A5}"/>
    <dgm:cxn modelId="{DCC44A68-ABC7-47D4-B81B-F641B219D474}" srcId="{0E5666C8-E461-4DB6-904A-52AED38B28B5}" destId="{AC768283-B618-4066-970E-1E45F323199E}" srcOrd="0" destOrd="0" parTransId="{097244C8-D77E-4128-8525-162F8F43E2CF}" sibTransId="{9E937659-AFFC-4CD7-8E6D-094960A7E411}"/>
    <dgm:cxn modelId="{0B19F310-37D2-4FFE-9B0E-56C0517FDEDA}" srcId="{0E5666C8-E461-4DB6-904A-52AED38B28B5}" destId="{ED8220DA-A1D8-49ED-BA61-EC366409E42F}" srcOrd="3" destOrd="0" parTransId="{90FD9BDD-D71C-4304-BC75-6A7B5A668DEA}" sibTransId="{8EB3785A-5A48-413C-8191-6D761E8F062E}"/>
    <dgm:cxn modelId="{86642C02-3D70-4832-93D9-7F7E97BC0465}" type="presOf" srcId="{ED8220DA-A1D8-49ED-BA61-EC366409E42F}" destId="{A5B21AB3-56E1-469C-950E-0848E5752842}" srcOrd="0" destOrd="0" presId="urn:microsoft.com/office/officeart/2005/8/layout/matrix1"/>
    <dgm:cxn modelId="{2EC1BAF3-8DD1-4FB1-8F1D-121A7BCB981E}" srcId="{0E5666C8-E461-4DB6-904A-52AED38B28B5}" destId="{CAD05031-4FCD-48DF-8057-23630F531270}" srcOrd="5" destOrd="0" parTransId="{1F98F149-1B0B-4DB6-8A4B-8BBE88D41D4A}" sibTransId="{1EA90C64-7424-4471-8655-6D73DCB38E25}"/>
    <dgm:cxn modelId="{9B1AB8EA-B47C-43DE-A1F6-EFE69CC27D28}" type="presOf" srcId="{68C45E96-D0C4-40BD-9169-4CE2B14C9C8B}" destId="{374445AC-D841-4298-9D61-50E298C65022}" srcOrd="0" destOrd="0" presId="urn:microsoft.com/office/officeart/2005/8/layout/matrix1"/>
    <dgm:cxn modelId="{F453D88B-8A39-4410-84CF-CC5BA0A451B0}" type="presOf" srcId="{ED8220DA-A1D8-49ED-BA61-EC366409E42F}" destId="{FB72990D-BA55-4A19-8787-1B4C24D71C80}" srcOrd="1" destOrd="0" presId="urn:microsoft.com/office/officeart/2005/8/layout/matrix1"/>
    <dgm:cxn modelId="{E1F36066-7B48-403E-9DEF-75F6200914FC}" type="presOf" srcId="{049312D8-F0F5-4762-8F48-FBFE0925E4E7}" destId="{50B0FCF8-4850-402C-97F4-229E5652C453}" srcOrd="0" destOrd="0" presId="urn:microsoft.com/office/officeart/2005/8/layout/matrix1"/>
    <dgm:cxn modelId="{2347908E-D1F1-4571-AC42-D34E753739D0}" srcId="{0E5666C8-E461-4DB6-904A-52AED38B28B5}" destId="{ABD981EB-7F96-4AA2-A865-19D5F9775749}" srcOrd="6" destOrd="0" parTransId="{03C82008-8C81-480B-A531-A498247BE6EE}" sibTransId="{A1358EAF-33C5-4142-BDF5-05113DACF483}"/>
    <dgm:cxn modelId="{F21FB434-1E15-416F-BF3A-79BC40E43835}" type="presOf" srcId="{D44CCA72-1974-4A22-B111-F5BD0F06BEEE}" destId="{B9C74884-A158-4ECE-A1F0-83D026276690}" srcOrd="0" destOrd="0" presId="urn:microsoft.com/office/officeart/2005/8/layout/matrix1"/>
    <dgm:cxn modelId="{EB985A40-7E43-441E-AF76-328CC7ED6B89}" srcId="{0E5666C8-E461-4DB6-904A-52AED38B28B5}" destId="{F9427F8F-92C3-4183-B439-A7385FF1DA01}" srcOrd="4" destOrd="0" parTransId="{D5FD22E8-6B35-4600-A390-5A256CD961A9}" sibTransId="{E82AEB01-27FB-4CA9-AB64-22C050C4E4C8}"/>
    <dgm:cxn modelId="{FDEC804F-94AA-4A1E-9B77-E55E21B63AD4}" srcId="{0E5666C8-E461-4DB6-904A-52AED38B28B5}" destId="{049312D8-F0F5-4762-8F48-FBFE0925E4E7}" srcOrd="1" destOrd="0" parTransId="{49F09DE7-8F55-4EB7-AD05-191B92D0019B}" sibTransId="{E3F12EA1-12BB-46F2-B824-9B6F1B8F1DB8}"/>
    <dgm:cxn modelId="{29DA1C3D-EF32-4C55-A092-3B32383A4DA9}" type="presOf" srcId="{049312D8-F0F5-4762-8F48-FBFE0925E4E7}" destId="{983E75E7-087F-496B-BA59-2748374A523E}" srcOrd="1" destOrd="0" presId="urn:microsoft.com/office/officeart/2005/8/layout/matrix1"/>
    <dgm:cxn modelId="{860D6738-89E3-41FB-9A57-06FE09A45C53}" type="presOf" srcId="{68C45E96-D0C4-40BD-9169-4CE2B14C9C8B}" destId="{45177832-9114-484F-9710-5B6C1613121F}" srcOrd="1" destOrd="0" presId="urn:microsoft.com/office/officeart/2005/8/layout/matrix1"/>
    <dgm:cxn modelId="{415C48CD-5923-42AA-B8FB-39680184F348}" type="presOf" srcId="{0E5666C8-E461-4DB6-904A-52AED38B28B5}" destId="{82730A1F-59B3-4401-ACA3-28981A9FF929}" srcOrd="0" destOrd="0" presId="urn:microsoft.com/office/officeart/2005/8/layout/matrix1"/>
    <dgm:cxn modelId="{B3DE0BDA-4F31-446F-82D1-AF73F11CA1B4}" srcId="{0E5666C8-E461-4DB6-904A-52AED38B28B5}" destId="{275F0BBA-E11A-4D4A-AC58-73772D299938}" srcOrd="7" destOrd="0" parTransId="{B8B76E2A-66FC-413B-8084-A22170E48583}" sibTransId="{916EACB7-3C4E-465A-84DC-2D85C646D061}"/>
    <dgm:cxn modelId="{D6156C4F-02C4-4EA5-BC61-C63E46F18CCF}" type="presOf" srcId="{AC768283-B618-4066-970E-1E45F323199E}" destId="{7850BD9E-29D6-499B-AAFC-D63448BB18A6}" srcOrd="1" destOrd="0" presId="urn:microsoft.com/office/officeart/2005/8/layout/matrix1"/>
    <dgm:cxn modelId="{3B8C12D1-CE16-4F3C-8E18-2434284CB1AF}" type="presParOf" srcId="{B9C74884-A158-4ECE-A1F0-83D026276690}" destId="{61551A66-335F-4048-9210-868DCB008913}" srcOrd="0" destOrd="0" presId="urn:microsoft.com/office/officeart/2005/8/layout/matrix1"/>
    <dgm:cxn modelId="{C07F1F76-687E-4ADE-AFE2-BAA3F648F7CC}" type="presParOf" srcId="{61551A66-335F-4048-9210-868DCB008913}" destId="{DDBC363B-29CD-423C-8638-142D5E155DB4}" srcOrd="0" destOrd="0" presId="urn:microsoft.com/office/officeart/2005/8/layout/matrix1"/>
    <dgm:cxn modelId="{41DE245C-4751-4E0D-A07F-0F61E9FAE09D}" type="presParOf" srcId="{61551A66-335F-4048-9210-868DCB008913}" destId="{7850BD9E-29D6-499B-AAFC-D63448BB18A6}" srcOrd="1" destOrd="0" presId="urn:microsoft.com/office/officeart/2005/8/layout/matrix1"/>
    <dgm:cxn modelId="{271CA27D-A255-4E32-9752-94E4B17BD19B}" type="presParOf" srcId="{61551A66-335F-4048-9210-868DCB008913}" destId="{50B0FCF8-4850-402C-97F4-229E5652C453}" srcOrd="2" destOrd="0" presId="urn:microsoft.com/office/officeart/2005/8/layout/matrix1"/>
    <dgm:cxn modelId="{4AE2CD88-200C-44CE-9022-4863FE53073D}" type="presParOf" srcId="{61551A66-335F-4048-9210-868DCB008913}" destId="{983E75E7-087F-496B-BA59-2748374A523E}" srcOrd="3" destOrd="0" presId="urn:microsoft.com/office/officeart/2005/8/layout/matrix1"/>
    <dgm:cxn modelId="{81D72ADC-093D-41E9-80ED-532B1C6D08A1}" type="presParOf" srcId="{61551A66-335F-4048-9210-868DCB008913}" destId="{374445AC-D841-4298-9D61-50E298C65022}" srcOrd="4" destOrd="0" presId="urn:microsoft.com/office/officeart/2005/8/layout/matrix1"/>
    <dgm:cxn modelId="{E82A2E89-27A5-46FC-A5FC-3BA64F6B41E9}" type="presParOf" srcId="{61551A66-335F-4048-9210-868DCB008913}" destId="{45177832-9114-484F-9710-5B6C1613121F}" srcOrd="5" destOrd="0" presId="urn:microsoft.com/office/officeart/2005/8/layout/matrix1"/>
    <dgm:cxn modelId="{36A7A611-5107-4F52-B041-B2419DB78922}" type="presParOf" srcId="{61551A66-335F-4048-9210-868DCB008913}" destId="{A5B21AB3-56E1-469C-950E-0848E5752842}" srcOrd="6" destOrd="0" presId="urn:microsoft.com/office/officeart/2005/8/layout/matrix1"/>
    <dgm:cxn modelId="{9E58C366-00A3-4DBE-AE07-981C2D58B323}" type="presParOf" srcId="{61551A66-335F-4048-9210-868DCB008913}" destId="{FB72990D-BA55-4A19-8787-1B4C24D71C80}" srcOrd="7" destOrd="0" presId="urn:microsoft.com/office/officeart/2005/8/layout/matrix1"/>
    <dgm:cxn modelId="{D263628E-51F6-4A72-B400-1FA2A51CD29C}" type="presParOf" srcId="{B9C74884-A158-4ECE-A1F0-83D026276690}" destId="{82730A1F-59B3-4401-ACA3-28981A9FF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44CCA72-1974-4A22-B111-F5BD0F06BEEE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0E5666C8-E461-4DB6-904A-52AED38B28B5}">
      <dgm:prSet phldrT="[Texto]"/>
      <dgm:spPr/>
      <dgm:t>
        <a:bodyPr/>
        <a:lstStyle/>
        <a:p>
          <a:r>
            <a:rPr lang="es-MX" dirty="0" smtClean="0"/>
            <a:t>JS VII</a:t>
          </a:r>
          <a:endParaRPr lang="es-MX" dirty="0"/>
        </a:p>
      </dgm:t>
    </dgm:pt>
    <dgm:pt modelId="{911F39CF-F150-466E-851E-6F1D094B7C59}" type="parTrans" cxnId="{DD90C255-CD37-46FE-A482-418CDC4DC5D0}">
      <dgm:prSet/>
      <dgm:spPr/>
      <dgm:t>
        <a:bodyPr/>
        <a:lstStyle/>
        <a:p>
          <a:endParaRPr lang="es-MX"/>
        </a:p>
      </dgm:t>
    </dgm:pt>
    <dgm:pt modelId="{C97BE825-DF7B-4B22-BC82-CC859CDCCAEC}" type="sibTrans" cxnId="{DD90C255-CD37-46FE-A482-418CDC4DC5D0}">
      <dgm:prSet/>
      <dgm:spPr/>
      <dgm:t>
        <a:bodyPr/>
        <a:lstStyle/>
        <a:p>
          <a:endParaRPr lang="es-MX"/>
        </a:p>
      </dgm:t>
    </dgm:pt>
    <dgm:pt modelId="{AC768283-B618-4066-970E-1E45F323199E}">
      <dgm:prSet phldrT="[Texto]"/>
      <dgm:spPr/>
      <dgm:t>
        <a:bodyPr/>
        <a:lstStyle/>
        <a:p>
          <a:r>
            <a:rPr lang="es-MX" dirty="0" smtClean="0"/>
            <a:t>C.S HUICHIHUAYAN</a:t>
          </a:r>
        </a:p>
      </dgm:t>
    </dgm:pt>
    <dgm:pt modelId="{097244C8-D77E-4128-8525-162F8F43E2CF}" type="parTrans" cxnId="{DCC44A68-ABC7-47D4-B81B-F641B219D474}">
      <dgm:prSet/>
      <dgm:spPr/>
      <dgm:t>
        <a:bodyPr/>
        <a:lstStyle/>
        <a:p>
          <a:endParaRPr lang="es-MX"/>
        </a:p>
      </dgm:t>
    </dgm:pt>
    <dgm:pt modelId="{9E937659-AFFC-4CD7-8E6D-094960A7E411}" type="sibTrans" cxnId="{DCC44A68-ABC7-47D4-B81B-F641B219D474}">
      <dgm:prSet/>
      <dgm:spPr/>
      <dgm:t>
        <a:bodyPr/>
        <a:lstStyle/>
        <a:p>
          <a:endParaRPr lang="es-MX"/>
        </a:p>
      </dgm:t>
    </dgm:pt>
    <dgm:pt modelId="{049312D8-F0F5-4762-8F48-FBFE0925E4E7}">
      <dgm:prSet phldrT="[Texto]"/>
      <dgm:spPr/>
      <dgm:t>
        <a:bodyPr/>
        <a:lstStyle/>
        <a:p>
          <a:r>
            <a:rPr lang="es-MX" dirty="0" smtClean="0"/>
            <a:t>C.S TANCANHUITZ</a:t>
          </a:r>
        </a:p>
        <a:p>
          <a:r>
            <a:rPr lang="es-MX" dirty="0" smtClean="0"/>
            <a:t>C.S PALMIRA NUEVO</a:t>
          </a:r>
        </a:p>
      </dgm:t>
    </dgm:pt>
    <dgm:pt modelId="{49F09DE7-8F55-4EB7-AD05-191B92D0019B}" type="parTrans" cxnId="{FDEC804F-94AA-4A1E-9B77-E55E21B63AD4}">
      <dgm:prSet/>
      <dgm:spPr/>
      <dgm:t>
        <a:bodyPr/>
        <a:lstStyle/>
        <a:p>
          <a:endParaRPr lang="es-MX"/>
        </a:p>
      </dgm:t>
    </dgm:pt>
    <dgm:pt modelId="{E3F12EA1-12BB-46F2-B824-9B6F1B8F1DB8}" type="sibTrans" cxnId="{FDEC804F-94AA-4A1E-9B77-E55E21B63AD4}">
      <dgm:prSet/>
      <dgm:spPr/>
      <dgm:t>
        <a:bodyPr/>
        <a:lstStyle/>
        <a:p>
          <a:endParaRPr lang="es-MX"/>
        </a:p>
      </dgm:t>
    </dgm:pt>
    <dgm:pt modelId="{68C45E96-D0C4-40BD-9169-4CE2B14C9C8B}">
      <dgm:prSet phldrT="[Texto]"/>
      <dgm:spPr/>
      <dgm:t>
        <a:bodyPr/>
        <a:lstStyle/>
        <a:p>
          <a:r>
            <a:rPr lang="es-MX" dirty="0" smtClean="0"/>
            <a:t>C.S HUEHUETLÁN</a:t>
          </a:r>
        </a:p>
        <a:p>
          <a:endParaRPr lang="es-MX" dirty="0" smtClean="0"/>
        </a:p>
      </dgm:t>
    </dgm:pt>
    <dgm:pt modelId="{FEA0421A-37E2-406D-9BEE-6CFF66D9FB3C}" type="parTrans" cxnId="{BC8C5837-9F59-471A-AF8D-C002771B1947}">
      <dgm:prSet/>
      <dgm:spPr/>
      <dgm:t>
        <a:bodyPr/>
        <a:lstStyle/>
        <a:p>
          <a:endParaRPr lang="es-MX"/>
        </a:p>
      </dgm:t>
    </dgm:pt>
    <dgm:pt modelId="{6E414D73-A200-4A3C-AC6E-CC2423F78AFC}" type="sibTrans" cxnId="{BC8C5837-9F59-471A-AF8D-C002771B1947}">
      <dgm:prSet/>
      <dgm:spPr/>
      <dgm:t>
        <a:bodyPr/>
        <a:lstStyle/>
        <a:p>
          <a:endParaRPr lang="es-MX"/>
        </a:p>
      </dgm:t>
    </dgm:pt>
    <dgm:pt modelId="{FE7D3FAE-DA02-488E-8913-DF6B569E5C57}">
      <dgm:prSet phldrT="[Texto]"/>
      <dgm:spPr/>
    </dgm:pt>
    <dgm:pt modelId="{C7E48F46-4610-4E94-8E1F-5ABC316BCDA6}" type="parTrans" cxnId="{187D0E47-CFFE-4E79-BB07-A6B0CDE48C92}">
      <dgm:prSet/>
      <dgm:spPr/>
      <dgm:t>
        <a:bodyPr/>
        <a:lstStyle/>
        <a:p>
          <a:endParaRPr lang="es-MX"/>
        </a:p>
      </dgm:t>
    </dgm:pt>
    <dgm:pt modelId="{66D5586A-FD88-43AD-B02E-69B0E7230051}" type="sibTrans" cxnId="{187D0E47-CFFE-4E79-BB07-A6B0CDE48C92}">
      <dgm:prSet/>
      <dgm:spPr/>
      <dgm:t>
        <a:bodyPr/>
        <a:lstStyle/>
        <a:p>
          <a:endParaRPr lang="es-MX"/>
        </a:p>
      </dgm:t>
    </dgm:pt>
    <dgm:pt modelId="{ABD981EB-7F96-4AA2-A865-19D5F9775749}">
      <dgm:prSet/>
      <dgm:spPr/>
    </dgm:pt>
    <dgm:pt modelId="{03C82008-8C81-480B-A531-A498247BE6EE}" type="parTrans" cxnId="{2347908E-D1F1-4571-AC42-D34E753739D0}">
      <dgm:prSet/>
      <dgm:spPr/>
      <dgm:t>
        <a:bodyPr/>
        <a:lstStyle/>
        <a:p>
          <a:endParaRPr lang="es-MX"/>
        </a:p>
      </dgm:t>
    </dgm:pt>
    <dgm:pt modelId="{A1358EAF-33C5-4142-BDF5-05113DACF483}" type="sibTrans" cxnId="{2347908E-D1F1-4571-AC42-D34E753739D0}">
      <dgm:prSet/>
      <dgm:spPr/>
      <dgm:t>
        <a:bodyPr/>
        <a:lstStyle/>
        <a:p>
          <a:endParaRPr lang="es-MX"/>
        </a:p>
      </dgm:t>
    </dgm:pt>
    <dgm:pt modelId="{275F0BBA-E11A-4D4A-AC58-73772D299938}">
      <dgm:prSet/>
      <dgm:spPr/>
    </dgm:pt>
    <dgm:pt modelId="{B8B76E2A-66FC-413B-8084-A22170E48583}" type="parTrans" cxnId="{B3DE0BDA-4F31-446F-82D1-AF73F11CA1B4}">
      <dgm:prSet/>
      <dgm:spPr/>
      <dgm:t>
        <a:bodyPr/>
        <a:lstStyle/>
        <a:p>
          <a:endParaRPr lang="es-MX"/>
        </a:p>
      </dgm:t>
    </dgm:pt>
    <dgm:pt modelId="{916EACB7-3C4E-465A-84DC-2D85C646D061}" type="sibTrans" cxnId="{B3DE0BDA-4F31-446F-82D1-AF73F11CA1B4}">
      <dgm:prSet/>
      <dgm:spPr/>
      <dgm:t>
        <a:bodyPr/>
        <a:lstStyle/>
        <a:p>
          <a:endParaRPr lang="es-MX"/>
        </a:p>
      </dgm:t>
    </dgm:pt>
    <dgm:pt modelId="{E2BA31EF-E545-4CE4-8F16-C05A209DE30F}">
      <dgm:prSet/>
      <dgm:spPr/>
    </dgm:pt>
    <dgm:pt modelId="{BF64EA21-EF69-45D6-A92D-6DA723CA0C92}" type="parTrans" cxnId="{5CDB1AE0-B747-4071-AE47-28375CC3C5D3}">
      <dgm:prSet/>
      <dgm:spPr/>
      <dgm:t>
        <a:bodyPr/>
        <a:lstStyle/>
        <a:p>
          <a:endParaRPr lang="es-MX"/>
        </a:p>
      </dgm:t>
    </dgm:pt>
    <dgm:pt modelId="{31BF065A-480D-4BE0-8D6E-8060C00F13A5}" type="sibTrans" cxnId="{5CDB1AE0-B747-4071-AE47-28375CC3C5D3}">
      <dgm:prSet/>
      <dgm:spPr/>
      <dgm:t>
        <a:bodyPr/>
        <a:lstStyle/>
        <a:p>
          <a:endParaRPr lang="es-MX"/>
        </a:p>
      </dgm:t>
    </dgm:pt>
    <dgm:pt modelId="{ED8220DA-A1D8-49ED-BA61-EC366409E42F}">
      <dgm:prSet/>
      <dgm:spPr/>
      <dgm:t>
        <a:bodyPr/>
        <a:lstStyle/>
        <a:p>
          <a:r>
            <a:rPr lang="es-MX" dirty="0" smtClean="0"/>
            <a:t>UMM CHIAPA</a:t>
          </a:r>
        </a:p>
        <a:p>
          <a:r>
            <a:rPr lang="es-MX" dirty="0" smtClean="0"/>
            <a:t>UMM CRUCERO CRUCERITO</a:t>
          </a:r>
        </a:p>
        <a:p>
          <a:r>
            <a:rPr lang="es-MX" dirty="0" smtClean="0"/>
            <a:t>UMM LAS ARMAS</a:t>
          </a:r>
        </a:p>
      </dgm:t>
    </dgm:pt>
    <dgm:pt modelId="{90FD9BDD-D71C-4304-BC75-6A7B5A668DEA}" type="parTrans" cxnId="{0B19F310-37D2-4FFE-9B0E-56C0517FDEDA}">
      <dgm:prSet/>
      <dgm:spPr/>
      <dgm:t>
        <a:bodyPr/>
        <a:lstStyle/>
        <a:p>
          <a:endParaRPr lang="es-MX"/>
        </a:p>
      </dgm:t>
    </dgm:pt>
    <dgm:pt modelId="{8EB3785A-5A48-413C-8191-6D761E8F062E}" type="sibTrans" cxnId="{0B19F310-37D2-4FFE-9B0E-56C0517FDEDA}">
      <dgm:prSet/>
      <dgm:spPr/>
      <dgm:t>
        <a:bodyPr/>
        <a:lstStyle/>
        <a:p>
          <a:endParaRPr lang="es-MX"/>
        </a:p>
      </dgm:t>
    </dgm:pt>
    <dgm:pt modelId="{F9427F8F-92C3-4183-B439-A7385FF1DA01}">
      <dgm:prSet/>
      <dgm:spPr/>
    </dgm:pt>
    <dgm:pt modelId="{D5FD22E8-6B35-4600-A390-5A256CD961A9}" type="parTrans" cxnId="{EB985A40-7E43-441E-AF76-328CC7ED6B89}">
      <dgm:prSet/>
      <dgm:spPr/>
      <dgm:t>
        <a:bodyPr/>
        <a:lstStyle/>
        <a:p>
          <a:endParaRPr lang="es-MX"/>
        </a:p>
      </dgm:t>
    </dgm:pt>
    <dgm:pt modelId="{E82AEB01-27FB-4CA9-AB64-22C050C4E4C8}" type="sibTrans" cxnId="{EB985A40-7E43-441E-AF76-328CC7ED6B89}">
      <dgm:prSet/>
      <dgm:spPr/>
      <dgm:t>
        <a:bodyPr/>
        <a:lstStyle/>
        <a:p>
          <a:endParaRPr lang="es-MX"/>
        </a:p>
      </dgm:t>
    </dgm:pt>
    <dgm:pt modelId="{CAD05031-4FCD-48DF-8057-23630F531270}">
      <dgm:prSet/>
      <dgm:spPr/>
    </dgm:pt>
    <dgm:pt modelId="{1F98F149-1B0B-4DB6-8A4B-8BBE88D41D4A}" type="parTrans" cxnId="{2EC1BAF3-8DD1-4FB1-8F1D-121A7BCB981E}">
      <dgm:prSet/>
      <dgm:spPr/>
      <dgm:t>
        <a:bodyPr/>
        <a:lstStyle/>
        <a:p>
          <a:endParaRPr lang="es-MX"/>
        </a:p>
      </dgm:t>
    </dgm:pt>
    <dgm:pt modelId="{1EA90C64-7424-4471-8655-6D73DCB38E25}" type="sibTrans" cxnId="{2EC1BAF3-8DD1-4FB1-8F1D-121A7BCB981E}">
      <dgm:prSet/>
      <dgm:spPr/>
      <dgm:t>
        <a:bodyPr/>
        <a:lstStyle/>
        <a:p>
          <a:endParaRPr lang="es-MX"/>
        </a:p>
      </dgm:t>
    </dgm:pt>
    <dgm:pt modelId="{B9C74884-A158-4ECE-A1F0-83D026276690}" type="pres">
      <dgm:prSet presAssocID="{D44CCA72-1974-4A22-B111-F5BD0F06BEEE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1551A66-335F-4048-9210-868DCB008913}" type="pres">
      <dgm:prSet presAssocID="{D44CCA72-1974-4A22-B111-F5BD0F06BEEE}" presName="matrix" presStyleCnt="0"/>
      <dgm:spPr/>
    </dgm:pt>
    <dgm:pt modelId="{DDBC363B-29CD-423C-8638-142D5E155DB4}" type="pres">
      <dgm:prSet presAssocID="{D44CCA72-1974-4A22-B111-F5BD0F06BEEE}" presName="tile1" presStyleLbl="node1" presStyleIdx="0" presStyleCnt="4"/>
      <dgm:spPr/>
      <dgm:t>
        <a:bodyPr/>
        <a:lstStyle/>
        <a:p>
          <a:endParaRPr lang="es-MX"/>
        </a:p>
      </dgm:t>
    </dgm:pt>
    <dgm:pt modelId="{7850BD9E-29D6-499B-AAFC-D63448BB18A6}" type="pres">
      <dgm:prSet presAssocID="{D44CCA72-1974-4A22-B111-F5BD0F06BEEE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B0FCF8-4850-402C-97F4-229E5652C453}" type="pres">
      <dgm:prSet presAssocID="{D44CCA72-1974-4A22-B111-F5BD0F06BEEE}" presName="tile2" presStyleLbl="node1" presStyleIdx="1" presStyleCnt="4"/>
      <dgm:spPr/>
      <dgm:t>
        <a:bodyPr/>
        <a:lstStyle/>
        <a:p>
          <a:endParaRPr lang="es-MX"/>
        </a:p>
      </dgm:t>
    </dgm:pt>
    <dgm:pt modelId="{983E75E7-087F-496B-BA59-2748374A523E}" type="pres">
      <dgm:prSet presAssocID="{D44CCA72-1974-4A22-B111-F5BD0F06BEEE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4445AC-D841-4298-9D61-50E298C65022}" type="pres">
      <dgm:prSet presAssocID="{D44CCA72-1974-4A22-B111-F5BD0F06BEEE}" presName="tile3" presStyleLbl="node1" presStyleIdx="2" presStyleCnt="4"/>
      <dgm:spPr/>
      <dgm:t>
        <a:bodyPr/>
        <a:lstStyle/>
        <a:p>
          <a:endParaRPr lang="es-MX"/>
        </a:p>
      </dgm:t>
    </dgm:pt>
    <dgm:pt modelId="{45177832-9114-484F-9710-5B6C1613121F}" type="pres">
      <dgm:prSet presAssocID="{D44CCA72-1974-4A22-B111-F5BD0F06BEEE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5B21AB3-56E1-469C-950E-0848E5752842}" type="pres">
      <dgm:prSet presAssocID="{D44CCA72-1974-4A22-B111-F5BD0F06BEEE}" presName="tile4" presStyleLbl="node1" presStyleIdx="3" presStyleCnt="4"/>
      <dgm:spPr/>
      <dgm:t>
        <a:bodyPr/>
        <a:lstStyle/>
        <a:p>
          <a:endParaRPr lang="es-MX"/>
        </a:p>
      </dgm:t>
    </dgm:pt>
    <dgm:pt modelId="{FB72990D-BA55-4A19-8787-1B4C24D71C80}" type="pres">
      <dgm:prSet presAssocID="{D44CCA72-1974-4A22-B111-F5BD0F06BEEE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2730A1F-59B3-4401-ACA3-28981A9FF929}" type="pres">
      <dgm:prSet presAssocID="{D44CCA72-1974-4A22-B111-F5BD0F06BEEE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s-MX"/>
        </a:p>
      </dgm:t>
    </dgm:pt>
  </dgm:ptLst>
  <dgm:cxnLst>
    <dgm:cxn modelId="{D9830D51-C75C-470A-83DB-EA2FD29C4697}" type="presOf" srcId="{D44CCA72-1974-4A22-B111-F5BD0F06BEEE}" destId="{B9C74884-A158-4ECE-A1F0-83D026276690}" srcOrd="0" destOrd="0" presId="urn:microsoft.com/office/officeart/2005/8/layout/matrix1"/>
    <dgm:cxn modelId="{187D0E47-CFFE-4E79-BB07-A6B0CDE48C92}" srcId="{0E5666C8-E461-4DB6-904A-52AED38B28B5}" destId="{FE7D3FAE-DA02-488E-8913-DF6B569E5C57}" srcOrd="9" destOrd="0" parTransId="{C7E48F46-4610-4E94-8E1F-5ABC316BCDA6}" sibTransId="{66D5586A-FD88-43AD-B02E-69B0E7230051}"/>
    <dgm:cxn modelId="{DD90C255-CD37-46FE-A482-418CDC4DC5D0}" srcId="{D44CCA72-1974-4A22-B111-F5BD0F06BEEE}" destId="{0E5666C8-E461-4DB6-904A-52AED38B28B5}" srcOrd="0" destOrd="0" parTransId="{911F39CF-F150-466E-851E-6F1D094B7C59}" sibTransId="{C97BE825-DF7B-4B22-BC82-CC859CDCCAEC}"/>
    <dgm:cxn modelId="{913E4E84-5225-45AA-8756-E63CDA85EF72}" type="presOf" srcId="{68C45E96-D0C4-40BD-9169-4CE2B14C9C8B}" destId="{45177832-9114-484F-9710-5B6C1613121F}" srcOrd="1" destOrd="0" presId="urn:microsoft.com/office/officeart/2005/8/layout/matrix1"/>
    <dgm:cxn modelId="{BC8C5837-9F59-471A-AF8D-C002771B1947}" srcId="{0E5666C8-E461-4DB6-904A-52AED38B28B5}" destId="{68C45E96-D0C4-40BD-9169-4CE2B14C9C8B}" srcOrd="2" destOrd="0" parTransId="{FEA0421A-37E2-406D-9BEE-6CFF66D9FB3C}" sibTransId="{6E414D73-A200-4A3C-AC6E-CC2423F78AFC}"/>
    <dgm:cxn modelId="{AA354507-0D28-4B95-A49C-CFFEA25C2830}" type="presOf" srcId="{AC768283-B618-4066-970E-1E45F323199E}" destId="{7850BD9E-29D6-499B-AAFC-D63448BB18A6}" srcOrd="1" destOrd="0" presId="urn:microsoft.com/office/officeart/2005/8/layout/matrix1"/>
    <dgm:cxn modelId="{5CDB1AE0-B747-4071-AE47-28375CC3C5D3}" srcId="{0E5666C8-E461-4DB6-904A-52AED38B28B5}" destId="{E2BA31EF-E545-4CE4-8F16-C05A209DE30F}" srcOrd="8" destOrd="0" parTransId="{BF64EA21-EF69-45D6-A92D-6DA723CA0C92}" sibTransId="{31BF065A-480D-4BE0-8D6E-8060C00F13A5}"/>
    <dgm:cxn modelId="{DCC44A68-ABC7-47D4-B81B-F641B219D474}" srcId="{0E5666C8-E461-4DB6-904A-52AED38B28B5}" destId="{AC768283-B618-4066-970E-1E45F323199E}" srcOrd="0" destOrd="0" parTransId="{097244C8-D77E-4128-8525-162F8F43E2CF}" sibTransId="{9E937659-AFFC-4CD7-8E6D-094960A7E411}"/>
    <dgm:cxn modelId="{0B19F310-37D2-4FFE-9B0E-56C0517FDEDA}" srcId="{0E5666C8-E461-4DB6-904A-52AED38B28B5}" destId="{ED8220DA-A1D8-49ED-BA61-EC366409E42F}" srcOrd="3" destOrd="0" parTransId="{90FD9BDD-D71C-4304-BC75-6A7B5A668DEA}" sibTransId="{8EB3785A-5A48-413C-8191-6D761E8F062E}"/>
    <dgm:cxn modelId="{1BFEE99A-B259-4573-A513-1281B7E7B815}" type="presOf" srcId="{049312D8-F0F5-4762-8F48-FBFE0925E4E7}" destId="{983E75E7-087F-496B-BA59-2748374A523E}" srcOrd="1" destOrd="0" presId="urn:microsoft.com/office/officeart/2005/8/layout/matrix1"/>
    <dgm:cxn modelId="{2EC1BAF3-8DD1-4FB1-8F1D-121A7BCB981E}" srcId="{0E5666C8-E461-4DB6-904A-52AED38B28B5}" destId="{CAD05031-4FCD-48DF-8057-23630F531270}" srcOrd="5" destOrd="0" parTransId="{1F98F149-1B0B-4DB6-8A4B-8BBE88D41D4A}" sibTransId="{1EA90C64-7424-4471-8655-6D73DCB38E25}"/>
    <dgm:cxn modelId="{5079CF1E-76D2-4B7B-9282-4CCB7E26BBDB}" type="presOf" srcId="{ED8220DA-A1D8-49ED-BA61-EC366409E42F}" destId="{A5B21AB3-56E1-469C-950E-0848E5752842}" srcOrd="0" destOrd="0" presId="urn:microsoft.com/office/officeart/2005/8/layout/matrix1"/>
    <dgm:cxn modelId="{CA85DFB5-DCB5-47D4-BD10-94201634376E}" type="presOf" srcId="{049312D8-F0F5-4762-8F48-FBFE0925E4E7}" destId="{50B0FCF8-4850-402C-97F4-229E5652C453}" srcOrd="0" destOrd="0" presId="urn:microsoft.com/office/officeart/2005/8/layout/matrix1"/>
    <dgm:cxn modelId="{2347908E-D1F1-4571-AC42-D34E753739D0}" srcId="{0E5666C8-E461-4DB6-904A-52AED38B28B5}" destId="{ABD981EB-7F96-4AA2-A865-19D5F9775749}" srcOrd="6" destOrd="0" parTransId="{03C82008-8C81-480B-A531-A498247BE6EE}" sibTransId="{A1358EAF-33C5-4142-BDF5-05113DACF483}"/>
    <dgm:cxn modelId="{CA20F87B-D555-4BD8-B96E-32F24649FA38}" type="presOf" srcId="{68C45E96-D0C4-40BD-9169-4CE2B14C9C8B}" destId="{374445AC-D841-4298-9D61-50E298C65022}" srcOrd="0" destOrd="0" presId="urn:microsoft.com/office/officeart/2005/8/layout/matrix1"/>
    <dgm:cxn modelId="{EB985A40-7E43-441E-AF76-328CC7ED6B89}" srcId="{0E5666C8-E461-4DB6-904A-52AED38B28B5}" destId="{F9427F8F-92C3-4183-B439-A7385FF1DA01}" srcOrd="4" destOrd="0" parTransId="{D5FD22E8-6B35-4600-A390-5A256CD961A9}" sibTransId="{E82AEB01-27FB-4CA9-AB64-22C050C4E4C8}"/>
    <dgm:cxn modelId="{FDEC804F-94AA-4A1E-9B77-E55E21B63AD4}" srcId="{0E5666C8-E461-4DB6-904A-52AED38B28B5}" destId="{049312D8-F0F5-4762-8F48-FBFE0925E4E7}" srcOrd="1" destOrd="0" parTransId="{49F09DE7-8F55-4EB7-AD05-191B92D0019B}" sibTransId="{E3F12EA1-12BB-46F2-B824-9B6F1B8F1DB8}"/>
    <dgm:cxn modelId="{A62D612C-A1A7-49F4-AFBE-40D3D79C4FB2}" type="presOf" srcId="{AC768283-B618-4066-970E-1E45F323199E}" destId="{DDBC363B-29CD-423C-8638-142D5E155DB4}" srcOrd="0" destOrd="0" presId="urn:microsoft.com/office/officeart/2005/8/layout/matrix1"/>
    <dgm:cxn modelId="{B3F1409F-A790-46F5-8728-66CE97D7AD72}" type="presOf" srcId="{0E5666C8-E461-4DB6-904A-52AED38B28B5}" destId="{82730A1F-59B3-4401-ACA3-28981A9FF929}" srcOrd="0" destOrd="0" presId="urn:microsoft.com/office/officeart/2005/8/layout/matrix1"/>
    <dgm:cxn modelId="{B3DE0BDA-4F31-446F-82D1-AF73F11CA1B4}" srcId="{0E5666C8-E461-4DB6-904A-52AED38B28B5}" destId="{275F0BBA-E11A-4D4A-AC58-73772D299938}" srcOrd="7" destOrd="0" parTransId="{B8B76E2A-66FC-413B-8084-A22170E48583}" sibTransId="{916EACB7-3C4E-465A-84DC-2D85C646D061}"/>
    <dgm:cxn modelId="{AE7E5518-4EEF-43FE-ACA3-8D0766DD0A7B}" type="presOf" srcId="{ED8220DA-A1D8-49ED-BA61-EC366409E42F}" destId="{FB72990D-BA55-4A19-8787-1B4C24D71C80}" srcOrd="1" destOrd="0" presId="urn:microsoft.com/office/officeart/2005/8/layout/matrix1"/>
    <dgm:cxn modelId="{CBC81DDF-453E-42B8-80AE-F3DDA33CB189}" type="presParOf" srcId="{B9C74884-A158-4ECE-A1F0-83D026276690}" destId="{61551A66-335F-4048-9210-868DCB008913}" srcOrd="0" destOrd="0" presId="urn:microsoft.com/office/officeart/2005/8/layout/matrix1"/>
    <dgm:cxn modelId="{00C8F2E7-1EE8-4B2C-9C9F-2172AF59B7EF}" type="presParOf" srcId="{61551A66-335F-4048-9210-868DCB008913}" destId="{DDBC363B-29CD-423C-8638-142D5E155DB4}" srcOrd="0" destOrd="0" presId="urn:microsoft.com/office/officeart/2005/8/layout/matrix1"/>
    <dgm:cxn modelId="{2E4A27B1-6C31-4C06-BD27-0E0686FA4D3D}" type="presParOf" srcId="{61551A66-335F-4048-9210-868DCB008913}" destId="{7850BD9E-29D6-499B-AAFC-D63448BB18A6}" srcOrd="1" destOrd="0" presId="urn:microsoft.com/office/officeart/2005/8/layout/matrix1"/>
    <dgm:cxn modelId="{EE80304E-4EDC-4B8A-923B-051F89462CF3}" type="presParOf" srcId="{61551A66-335F-4048-9210-868DCB008913}" destId="{50B0FCF8-4850-402C-97F4-229E5652C453}" srcOrd="2" destOrd="0" presId="urn:microsoft.com/office/officeart/2005/8/layout/matrix1"/>
    <dgm:cxn modelId="{4D5BF288-692D-4DE8-A06E-28DEEB4E0347}" type="presParOf" srcId="{61551A66-335F-4048-9210-868DCB008913}" destId="{983E75E7-087F-496B-BA59-2748374A523E}" srcOrd="3" destOrd="0" presId="urn:microsoft.com/office/officeart/2005/8/layout/matrix1"/>
    <dgm:cxn modelId="{17084F8B-7516-4FCC-A36B-83D86333663D}" type="presParOf" srcId="{61551A66-335F-4048-9210-868DCB008913}" destId="{374445AC-D841-4298-9D61-50E298C65022}" srcOrd="4" destOrd="0" presId="urn:microsoft.com/office/officeart/2005/8/layout/matrix1"/>
    <dgm:cxn modelId="{F8C56C32-5489-4E02-A632-49BD026F30A7}" type="presParOf" srcId="{61551A66-335F-4048-9210-868DCB008913}" destId="{45177832-9114-484F-9710-5B6C1613121F}" srcOrd="5" destOrd="0" presId="urn:microsoft.com/office/officeart/2005/8/layout/matrix1"/>
    <dgm:cxn modelId="{CEF5A835-6C77-47D4-A794-B16D44A40F5A}" type="presParOf" srcId="{61551A66-335F-4048-9210-868DCB008913}" destId="{A5B21AB3-56E1-469C-950E-0848E5752842}" srcOrd="6" destOrd="0" presId="urn:microsoft.com/office/officeart/2005/8/layout/matrix1"/>
    <dgm:cxn modelId="{CDF75F7E-F91B-473F-B684-1FB606892BFD}" type="presParOf" srcId="{61551A66-335F-4048-9210-868DCB008913}" destId="{FB72990D-BA55-4A19-8787-1B4C24D71C80}" srcOrd="7" destOrd="0" presId="urn:microsoft.com/office/officeart/2005/8/layout/matrix1"/>
    <dgm:cxn modelId="{0A90CA4F-B918-4FF2-A5A6-50D42A562D69}" type="presParOf" srcId="{B9C74884-A158-4ECE-A1F0-83D026276690}" destId="{82730A1F-59B3-4401-ACA3-28981A9FF929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C363B-29CD-423C-8638-142D5E155DB4}">
      <dsp:nvSpPr>
        <dsp:cNvPr id="0" name=""/>
        <dsp:cNvSpPr/>
      </dsp:nvSpPr>
      <dsp:spPr>
        <a:xfrm rot="16200000">
          <a:off x="1062037" y="-1062037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JABALI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LA CALDERA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ALITZE</a:t>
          </a:r>
        </a:p>
      </dsp:txBody>
      <dsp:txXfrm rot="5400000">
        <a:off x="0" y="0"/>
        <a:ext cx="4428331" cy="1728192"/>
      </dsp:txXfrm>
    </dsp:sp>
    <dsp:sp modelId="{50B0FCF8-4850-402C-97F4-229E5652C453}">
      <dsp:nvSpPr>
        <dsp:cNvPr id="0" name=""/>
        <dsp:cNvSpPr/>
      </dsp:nvSpPr>
      <dsp:spPr>
        <a:xfrm>
          <a:off x="4428331" y="0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TAMPEMOCHE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LA MESA</a:t>
          </a:r>
          <a:endParaRPr lang="es-MX" sz="2500" kern="1200" dirty="0"/>
        </a:p>
      </dsp:txBody>
      <dsp:txXfrm>
        <a:off x="4428331" y="0"/>
        <a:ext cx="4428331" cy="1728192"/>
      </dsp:txXfrm>
    </dsp:sp>
    <dsp:sp modelId="{374445AC-D841-4298-9D61-50E298C65022}">
      <dsp:nvSpPr>
        <dsp:cNvPr id="0" name=""/>
        <dsp:cNvSpPr/>
      </dsp:nvSpPr>
      <dsp:spPr>
        <a:xfrm rot="10800000">
          <a:off x="0" y="2304256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LANIM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LA REFORMA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STA RITA</a:t>
          </a:r>
          <a:endParaRPr lang="es-MX" sz="2500" kern="1200" dirty="0"/>
        </a:p>
      </dsp:txBody>
      <dsp:txXfrm rot="10800000">
        <a:off x="0" y="2880320"/>
        <a:ext cx="4428331" cy="1728192"/>
      </dsp:txXfrm>
    </dsp:sp>
    <dsp:sp modelId="{A5B21AB3-56E1-469C-950E-0848E5752842}">
      <dsp:nvSpPr>
        <dsp:cNvPr id="0" name=""/>
        <dsp:cNvSpPr/>
      </dsp:nvSpPr>
      <dsp:spPr>
        <a:xfrm rot="5400000">
          <a:off x="5490368" y="1242218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TANCHANACO</a:t>
          </a:r>
          <a:endParaRPr lang="es-MX" sz="2500" kern="1200" dirty="0" smtClean="0"/>
        </a:p>
      </dsp:txBody>
      <dsp:txXfrm rot="-5400000">
        <a:off x="4428331" y="2880319"/>
        <a:ext cx="4428331" cy="1728192"/>
      </dsp:txXfrm>
    </dsp:sp>
    <dsp:sp modelId="{82730A1F-59B3-4401-ACA3-28981A9FF929}">
      <dsp:nvSpPr>
        <dsp:cNvPr id="0" name=""/>
        <dsp:cNvSpPr/>
      </dsp:nvSpPr>
      <dsp:spPr>
        <a:xfrm>
          <a:off x="3099831" y="1728192"/>
          <a:ext cx="2656998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H.B.C AQUISMÓN</a:t>
          </a:r>
          <a:endParaRPr lang="es-MX" sz="2500" kern="1200" dirty="0"/>
        </a:p>
      </dsp:txBody>
      <dsp:txXfrm>
        <a:off x="3156073" y="1784434"/>
        <a:ext cx="2544514" cy="10396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C363B-29CD-423C-8638-142D5E155DB4}">
      <dsp:nvSpPr>
        <dsp:cNvPr id="0" name=""/>
        <dsp:cNvSpPr/>
      </dsp:nvSpPr>
      <dsp:spPr>
        <a:xfrm rot="16200000">
          <a:off x="1062037" y="-1062037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TANCOLOL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NUEVO CUAYTZEN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CEBADILLA</a:t>
          </a:r>
        </a:p>
      </dsp:txBody>
      <dsp:txXfrm rot="5400000">
        <a:off x="0" y="0"/>
        <a:ext cx="4428331" cy="1728192"/>
      </dsp:txXfrm>
    </dsp:sp>
    <dsp:sp modelId="{50B0FCF8-4850-402C-97F4-229E5652C453}">
      <dsp:nvSpPr>
        <dsp:cNvPr id="0" name=""/>
        <dsp:cNvSpPr/>
      </dsp:nvSpPr>
      <dsp:spPr>
        <a:xfrm>
          <a:off x="4428331" y="0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PANDO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LA ARGENTINA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SAN NICOLÁS</a:t>
          </a:r>
        </a:p>
      </dsp:txBody>
      <dsp:txXfrm>
        <a:off x="4428331" y="0"/>
        <a:ext cx="4428331" cy="1728192"/>
      </dsp:txXfrm>
    </dsp:sp>
    <dsp:sp modelId="{374445AC-D841-4298-9D61-50E298C65022}">
      <dsp:nvSpPr>
        <dsp:cNvPr id="0" name=""/>
        <dsp:cNvSpPr/>
      </dsp:nvSpPr>
      <dsp:spPr>
        <a:xfrm rot="10800000">
          <a:off x="0" y="2304256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SAN ANTONIO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EL LEJEM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 dirty="0" smtClean="0"/>
        </a:p>
      </dsp:txBody>
      <dsp:txXfrm rot="10800000">
        <a:off x="0" y="2880320"/>
        <a:ext cx="4428331" cy="1728192"/>
      </dsp:txXfrm>
    </dsp:sp>
    <dsp:sp modelId="{A5B21AB3-56E1-469C-950E-0848E5752842}">
      <dsp:nvSpPr>
        <dsp:cNvPr id="0" name=""/>
        <dsp:cNvSpPr/>
      </dsp:nvSpPr>
      <dsp:spPr>
        <a:xfrm rot="5400000">
          <a:off x="5490368" y="1242218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STA ROSA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EL PANDO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NIÑOS HÉROES</a:t>
          </a:r>
          <a:endParaRPr lang="es-MX" sz="2500" kern="1200" dirty="0" smtClean="0"/>
        </a:p>
      </dsp:txBody>
      <dsp:txXfrm rot="-5400000">
        <a:off x="4428331" y="2880319"/>
        <a:ext cx="4428331" cy="1728192"/>
      </dsp:txXfrm>
    </dsp:sp>
    <dsp:sp modelId="{82730A1F-59B3-4401-ACA3-28981A9FF929}">
      <dsp:nvSpPr>
        <dsp:cNvPr id="0" name=""/>
        <dsp:cNvSpPr/>
      </dsp:nvSpPr>
      <dsp:spPr>
        <a:xfrm>
          <a:off x="3099831" y="1728192"/>
          <a:ext cx="2656998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TANLAJÁS</a:t>
          </a:r>
          <a:endParaRPr lang="es-MX" sz="2500" kern="1200" dirty="0"/>
        </a:p>
      </dsp:txBody>
      <dsp:txXfrm>
        <a:off x="3156073" y="1784434"/>
        <a:ext cx="2544514" cy="103964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C363B-29CD-423C-8638-142D5E155DB4}">
      <dsp:nvSpPr>
        <dsp:cNvPr id="0" name=""/>
        <dsp:cNvSpPr/>
      </dsp:nvSpPr>
      <dsp:spPr>
        <a:xfrm rot="16200000">
          <a:off x="1062037" y="-1062037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C.S TAMPAMOLÓN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C.S COAXINQUILA</a:t>
          </a:r>
        </a:p>
      </dsp:txBody>
      <dsp:txXfrm rot="5400000">
        <a:off x="0" y="0"/>
        <a:ext cx="4428331" cy="1728192"/>
      </dsp:txXfrm>
    </dsp:sp>
    <dsp:sp modelId="{50B0FCF8-4850-402C-97F4-229E5652C453}">
      <dsp:nvSpPr>
        <dsp:cNvPr id="0" name=""/>
        <dsp:cNvSpPr/>
      </dsp:nvSpPr>
      <dsp:spPr>
        <a:xfrm>
          <a:off x="4428331" y="0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C.S AMAXAC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C.S TAZAQUIL</a:t>
          </a:r>
        </a:p>
      </dsp:txBody>
      <dsp:txXfrm>
        <a:off x="4428331" y="0"/>
        <a:ext cx="4428331" cy="1728192"/>
      </dsp:txXfrm>
    </dsp:sp>
    <dsp:sp modelId="{374445AC-D841-4298-9D61-50E298C65022}">
      <dsp:nvSpPr>
        <dsp:cNvPr id="0" name=""/>
        <dsp:cNvSpPr/>
      </dsp:nvSpPr>
      <dsp:spPr>
        <a:xfrm rot="10800000">
          <a:off x="0" y="2304256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UMM AGUA FRÍA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UMM EL PUENTE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UMM TAMARINDO HUASTECO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000" kern="1200" dirty="0" smtClean="0"/>
        </a:p>
      </dsp:txBody>
      <dsp:txXfrm rot="10800000">
        <a:off x="0" y="2880320"/>
        <a:ext cx="4428331" cy="1728192"/>
      </dsp:txXfrm>
    </dsp:sp>
    <dsp:sp modelId="{A5B21AB3-56E1-469C-950E-0848E5752842}">
      <dsp:nvSpPr>
        <dsp:cNvPr id="0" name=""/>
        <dsp:cNvSpPr/>
      </dsp:nvSpPr>
      <dsp:spPr>
        <a:xfrm rot="5400000">
          <a:off x="5490368" y="1242218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UMM AJUATITLA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UMM MOYOTLA</a:t>
          </a:r>
        </a:p>
      </dsp:txBody>
      <dsp:txXfrm rot="-5400000">
        <a:off x="4428331" y="2880319"/>
        <a:ext cx="4428331" cy="1728192"/>
      </dsp:txXfrm>
    </dsp:sp>
    <dsp:sp modelId="{82730A1F-59B3-4401-ACA3-28981A9FF929}">
      <dsp:nvSpPr>
        <dsp:cNvPr id="0" name=""/>
        <dsp:cNvSpPr/>
      </dsp:nvSpPr>
      <dsp:spPr>
        <a:xfrm>
          <a:off x="3099831" y="1728192"/>
          <a:ext cx="2656998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/>
            <a:t>C.S COXCATLÁN</a:t>
          </a:r>
          <a:endParaRPr lang="es-MX" sz="2000" kern="1200" dirty="0"/>
        </a:p>
      </dsp:txBody>
      <dsp:txXfrm>
        <a:off x="3156073" y="1784434"/>
        <a:ext cx="2544514" cy="10396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C363B-29CD-423C-8638-142D5E155DB4}">
      <dsp:nvSpPr>
        <dsp:cNvPr id="0" name=""/>
        <dsp:cNvSpPr/>
      </dsp:nvSpPr>
      <dsp:spPr>
        <a:xfrm rot="16200000">
          <a:off x="1062037" y="-1062037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C.S NUEVO JOMTE</a:t>
          </a:r>
        </a:p>
      </dsp:txBody>
      <dsp:txXfrm rot="5400000">
        <a:off x="0" y="0"/>
        <a:ext cx="4428331" cy="1728192"/>
      </dsp:txXfrm>
    </dsp:sp>
    <dsp:sp modelId="{50B0FCF8-4850-402C-97F4-229E5652C453}">
      <dsp:nvSpPr>
        <dsp:cNvPr id="0" name=""/>
        <dsp:cNvSpPr/>
      </dsp:nvSpPr>
      <dsp:spPr>
        <a:xfrm>
          <a:off x="4428331" y="0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C.S TANQUIÁN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UMM LAS LOMAS</a:t>
          </a:r>
        </a:p>
      </dsp:txBody>
      <dsp:txXfrm>
        <a:off x="4428331" y="0"/>
        <a:ext cx="4428331" cy="1728192"/>
      </dsp:txXfrm>
    </dsp:sp>
    <dsp:sp modelId="{374445AC-D841-4298-9D61-50E298C65022}">
      <dsp:nvSpPr>
        <dsp:cNvPr id="0" name=""/>
        <dsp:cNvSpPr/>
      </dsp:nvSpPr>
      <dsp:spPr>
        <a:xfrm rot="10800000">
          <a:off x="0" y="2304256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C.S SAN JUAN DE LAS VEGAS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800" kern="1200" dirty="0" smtClean="0"/>
        </a:p>
      </dsp:txBody>
      <dsp:txXfrm rot="10800000">
        <a:off x="0" y="2880320"/>
        <a:ext cx="4428331" cy="1728192"/>
      </dsp:txXfrm>
    </dsp:sp>
    <dsp:sp modelId="{A5B21AB3-56E1-469C-950E-0848E5752842}">
      <dsp:nvSpPr>
        <dsp:cNvPr id="0" name=""/>
        <dsp:cNvSpPr/>
      </dsp:nvSpPr>
      <dsp:spPr>
        <a:xfrm rot="5400000">
          <a:off x="5490368" y="1242218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UMM EL SASUB</a:t>
          </a:r>
        </a:p>
      </dsp:txBody>
      <dsp:txXfrm rot="-5400000">
        <a:off x="4428331" y="2880319"/>
        <a:ext cx="4428331" cy="1728192"/>
      </dsp:txXfrm>
    </dsp:sp>
    <dsp:sp modelId="{82730A1F-59B3-4401-ACA3-28981A9FF929}">
      <dsp:nvSpPr>
        <dsp:cNvPr id="0" name=""/>
        <dsp:cNvSpPr/>
      </dsp:nvSpPr>
      <dsp:spPr>
        <a:xfrm>
          <a:off x="3099831" y="1728192"/>
          <a:ext cx="2656998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800" kern="1200" dirty="0" smtClean="0"/>
            <a:t>C.S SAN VICENTE</a:t>
          </a:r>
          <a:endParaRPr lang="es-MX" sz="2800" kern="1200" dirty="0"/>
        </a:p>
      </dsp:txBody>
      <dsp:txXfrm>
        <a:off x="3156073" y="1784434"/>
        <a:ext cx="2544514" cy="103964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BC363B-29CD-423C-8638-142D5E155DB4}">
      <dsp:nvSpPr>
        <dsp:cNvPr id="0" name=""/>
        <dsp:cNvSpPr/>
      </dsp:nvSpPr>
      <dsp:spPr>
        <a:xfrm rot="16200000">
          <a:off x="1062037" y="-1062037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HUICHIHUAYAN</a:t>
          </a:r>
        </a:p>
      </dsp:txBody>
      <dsp:txXfrm rot="5400000">
        <a:off x="0" y="0"/>
        <a:ext cx="4428331" cy="1728192"/>
      </dsp:txXfrm>
    </dsp:sp>
    <dsp:sp modelId="{50B0FCF8-4850-402C-97F4-229E5652C453}">
      <dsp:nvSpPr>
        <dsp:cNvPr id="0" name=""/>
        <dsp:cNvSpPr/>
      </dsp:nvSpPr>
      <dsp:spPr>
        <a:xfrm>
          <a:off x="4428331" y="0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TANCANHUITZ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PALMIRA NUEVO</a:t>
          </a:r>
        </a:p>
      </dsp:txBody>
      <dsp:txXfrm>
        <a:off x="4428331" y="0"/>
        <a:ext cx="4428331" cy="1728192"/>
      </dsp:txXfrm>
    </dsp:sp>
    <dsp:sp modelId="{374445AC-D841-4298-9D61-50E298C65022}">
      <dsp:nvSpPr>
        <dsp:cNvPr id="0" name=""/>
        <dsp:cNvSpPr/>
      </dsp:nvSpPr>
      <dsp:spPr>
        <a:xfrm rot="10800000">
          <a:off x="0" y="2304256"/>
          <a:ext cx="4428331" cy="2304256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C.S HUEHUETLÁN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MX" sz="2500" kern="1200" dirty="0" smtClean="0"/>
        </a:p>
      </dsp:txBody>
      <dsp:txXfrm rot="10800000">
        <a:off x="0" y="2880320"/>
        <a:ext cx="4428331" cy="1728192"/>
      </dsp:txXfrm>
    </dsp:sp>
    <dsp:sp modelId="{A5B21AB3-56E1-469C-950E-0848E5752842}">
      <dsp:nvSpPr>
        <dsp:cNvPr id="0" name=""/>
        <dsp:cNvSpPr/>
      </dsp:nvSpPr>
      <dsp:spPr>
        <a:xfrm rot="5400000">
          <a:off x="5490368" y="1242218"/>
          <a:ext cx="2304256" cy="4428331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0" tIns="177800" rIns="177800" bIns="17780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CHIAPA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CRUCERO CRUCERITO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UMM LAS ARMAS</a:t>
          </a:r>
        </a:p>
      </dsp:txBody>
      <dsp:txXfrm rot="-5400000">
        <a:off x="4428331" y="2880319"/>
        <a:ext cx="4428331" cy="1728192"/>
      </dsp:txXfrm>
    </dsp:sp>
    <dsp:sp modelId="{82730A1F-59B3-4401-ACA3-28981A9FF929}">
      <dsp:nvSpPr>
        <dsp:cNvPr id="0" name=""/>
        <dsp:cNvSpPr/>
      </dsp:nvSpPr>
      <dsp:spPr>
        <a:xfrm>
          <a:off x="3099831" y="1728192"/>
          <a:ext cx="2656998" cy="1152128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500" kern="1200" dirty="0" smtClean="0"/>
            <a:t>JS VII</a:t>
          </a:r>
          <a:endParaRPr lang="es-MX" sz="2500" kern="1200" dirty="0"/>
        </a:p>
      </dsp:txBody>
      <dsp:txXfrm>
        <a:off x="3156073" y="1784434"/>
        <a:ext cx="2544514" cy="10396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6" y="14"/>
            <a:ext cx="3034476" cy="462001"/>
          </a:xfrm>
          <a:prstGeom prst="rect">
            <a:avLst/>
          </a:prstGeom>
        </p:spPr>
        <p:txBody>
          <a:bodyPr vert="horz" lIns="88067" tIns="44035" rIns="88067" bIns="44035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64769" y="14"/>
            <a:ext cx="3034476" cy="462001"/>
          </a:xfrm>
          <a:prstGeom prst="rect">
            <a:avLst/>
          </a:prstGeom>
        </p:spPr>
        <p:txBody>
          <a:bodyPr vert="horz" lIns="88067" tIns="44035" rIns="88067" bIns="44035" rtlCol="0"/>
          <a:lstStyle>
            <a:lvl1pPr algn="r">
              <a:defRPr sz="1200"/>
            </a:lvl1pPr>
          </a:lstStyle>
          <a:p>
            <a:fld id="{E9E9E601-0CDE-4989-A5FD-3EAA807369CD}" type="datetimeFigureOut">
              <a:rPr lang="es-MX" smtClean="0"/>
              <a:pPr/>
              <a:t>08/12/2018</a:t>
            </a:fld>
            <a:endParaRPr lang="es-MX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6" y="8766259"/>
            <a:ext cx="3034476" cy="462001"/>
          </a:xfrm>
          <a:prstGeom prst="rect">
            <a:avLst/>
          </a:prstGeom>
        </p:spPr>
        <p:txBody>
          <a:bodyPr vert="horz" lIns="88067" tIns="44035" rIns="88067" bIns="44035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64769" y="8766259"/>
            <a:ext cx="3034476" cy="462001"/>
          </a:xfrm>
          <a:prstGeom prst="rect">
            <a:avLst/>
          </a:prstGeom>
        </p:spPr>
        <p:txBody>
          <a:bodyPr vert="horz" lIns="88067" tIns="44035" rIns="88067" bIns="44035" rtlCol="0" anchor="b"/>
          <a:lstStyle>
            <a:lvl1pPr algn="r">
              <a:defRPr sz="1200"/>
            </a:lvl1pPr>
          </a:lstStyle>
          <a:p>
            <a:fld id="{9F3CD351-1ACD-4A39-9A7C-D234E5309FD5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075828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9" y="10"/>
            <a:ext cx="3033716" cy="461489"/>
          </a:xfrm>
          <a:prstGeom prst="rect">
            <a:avLst/>
          </a:prstGeom>
        </p:spPr>
        <p:txBody>
          <a:bodyPr vert="horz" lIns="89387" tIns="44695" rIns="89387" bIns="44695" rtlCol="0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965557" y="10"/>
            <a:ext cx="3033716" cy="461489"/>
          </a:xfrm>
          <a:prstGeom prst="rect">
            <a:avLst/>
          </a:prstGeom>
        </p:spPr>
        <p:txBody>
          <a:bodyPr vert="horz" lIns="89387" tIns="44695" rIns="89387" bIns="44695" rtlCol="0"/>
          <a:lstStyle>
            <a:lvl1pPr algn="r">
              <a:defRPr sz="1200"/>
            </a:lvl1pPr>
          </a:lstStyle>
          <a:p>
            <a:fld id="{6A6ED8ED-0CFC-43E4-AFD9-AF54AA5B3298}" type="datetimeFigureOut">
              <a:rPr lang="es-MX" smtClean="0"/>
              <a:pPr/>
              <a:t>08/12/2018</a:t>
            </a:fld>
            <a:endParaRPr lang="es-MX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93800" y="693738"/>
            <a:ext cx="4613275" cy="3460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9387" tIns="44695" rIns="89387" bIns="44695" rtlCol="0" anchor="ctr"/>
          <a:lstStyle/>
          <a:p>
            <a:endParaRPr lang="es-MX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0093" y="4384135"/>
            <a:ext cx="5600700" cy="4153377"/>
          </a:xfrm>
          <a:prstGeom prst="rect">
            <a:avLst/>
          </a:prstGeom>
        </p:spPr>
        <p:txBody>
          <a:bodyPr vert="horz" lIns="89387" tIns="44695" rIns="89387" bIns="4469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9" y="8766650"/>
            <a:ext cx="3033716" cy="461489"/>
          </a:xfrm>
          <a:prstGeom prst="rect">
            <a:avLst/>
          </a:prstGeom>
        </p:spPr>
        <p:txBody>
          <a:bodyPr vert="horz" lIns="89387" tIns="44695" rIns="89387" bIns="44695" rtlCol="0" anchor="b"/>
          <a:lstStyle>
            <a:lvl1pPr algn="l">
              <a:defRPr sz="1200"/>
            </a:lvl1pPr>
          </a:lstStyle>
          <a:p>
            <a:endParaRPr lang="es-MX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965557" y="8766650"/>
            <a:ext cx="3033716" cy="461489"/>
          </a:xfrm>
          <a:prstGeom prst="rect">
            <a:avLst/>
          </a:prstGeom>
        </p:spPr>
        <p:txBody>
          <a:bodyPr vert="horz" lIns="89387" tIns="44695" rIns="89387" bIns="44695" rtlCol="0" anchor="b"/>
          <a:lstStyle>
            <a:lvl1pPr algn="r">
              <a:defRPr sz="1200"/>
            </a:lvl1pPr>
          </a:lstStyle>
          <a:p>
            <a:fld id="{9D09D034-AD9F-404C-A2DA-8FDFF9BFF100}" type="slidenum">
              <a:rPr lang="es-MX" smtClean="0"/>
              <a:pPr/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19980779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3800" y="693738"/>
            <a:ext cx="4613275" cy="34607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MX" altLang="es-MX" dirty="0" smtClean="0"/>
          </a:p>
        </p:txBody>
      </p:sp>
    </p:spTree>
    <p:extLst>
      <p:ext uri="{BB962C8B-B14F-4D97-AF65-F5344CB8AC3E}">
        <p14:creationId xmlns:p14="http://schemas.microsoft.com/office/powerpoint/2010/main" val="3697118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9FB6F5-AEF2-48B9-9427-77A6A79D20C4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05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1D63C-E9DF-4062-9618-2D252F6292D0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763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00384-1986-4EFA-9874-BEF3AEACD835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00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4745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28951" y="327902"/>
            <a:ext cx="4489487" cy="466560"/>
          </a:xfrm>
          <a:prstGeom prst="rect">
            <a:avLst/>
          </a:prstGeom>
        </p:spPr>
      </p:pic>
      <p:sp>
        <p:nvSpPr>
          <p:cNvPr id="15" name="CuadroTexto 14"/>
          <p:cNvSpPr txBox="1"/>
          <p:nvPr userDrawn="1"/>
        </p:nvSpPr>
        <p:spPr>
          <a:xfrm>
            <a:off x="2902977" y="362881"/>
            <a:ext cx="4489487" cy="846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49" b="1" dirty="0" smtClean="0">
                <a:solidFill>
                  <a:srgbClr val="006600"/>
                </a:solidFill>
              </a:rPr>
              <a:t>DIRECCIÓN DE ATENCIÓN</a:t>
            </a:r>
            <a:r>
              <a:rPr lang="es-MX" sz="2449" b="1" baseline="0" dirty="0" smtClean="0">
                <a:solidFill>
                  <a:srgbClr val="006600"/>
                </a:solidFill>
              </a:rPr>
              <a:t> MÉDICA</a:t>
            </a:r>
            <a:endParaRPr lang="es-MX" sz="2449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926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47452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028952" y="327902"/>
            <a:ext cx="4489487" cy="466560"/>
          </a:xfrm>
          <a:prstGeom prst="rect">
            <a:avLst/>
          </a:prstGeom>
        </p:spPr>
      </p:pic>
      <p:sp>
        <p:nvSpPr>
          <p:cNvPr id="15" name="CuadroTexto 14"/>
          <p:cNvSpPr txBox="1"/>
          <p:nvPr userDrawn="1"/>
        </p:nvSpPr>
        <p:spPr>
          <a:xfrm>
            <a:off x="2902977" y="362883"/>
            <a:ext cx="4489487" cy="8461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49" b="1" dirty="0" smtClean="0">
                <a:solidFill>
                  <a:srgbClr val="006600"/>
                </a:solidFill>
              </a:rPr>
              <a:t>DIRECCIÓN DE ATENCIÓN</a:t>
            </a:r>
            <a:r>
              <a:rPr lang="es-MX" sz="2449" b="1" baseline="0" dirty="0" smtClean="0">
                <a:solidFill>
                  <a:srgbClr val="006600"/>
                </a:solidFill>
              </a:rPr>
              <a:t> MÉDICA</a:t>
            </a:r>
            <a:endParaRPr lang="es-MX" sz="2449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8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B922-05B6-411F-8571-0AE92F7CBF34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7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3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82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DA9B5-0334-4D5F-8E9D-F3E660E3DF74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201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B9E6FB-49B9-4B13-9C70-7705A6596C8A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55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86F9C-75FA-4FB9-904A-F1BD6B464C34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9473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9D81C-DCFE-4768-A1C2-2A86FDA700B5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044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6C4512-A15F-4BC1-ADBB-A3D6C31321C3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277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77522-1CC1-4D54-B61C-6796D872B35B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169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50B2E-60E5-40D8-8D7F-13EB8F474AA8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778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6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AF5AB-6578-471F-8303-CE91F5C3C24D}" type="datetime1">
              <a:rPr lang="es-MX" smtClean="0">
                <a:solidFill>
                  <a:prstClr val="black">
                    <a:tint val="75000"/>
                  </a:prstClr>
                </a:solidFill>
              </a:rPr>
              <a:t>08/12/2018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69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6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8D54C-F30C-4B41-92DA-5996E08AC6C7}" type="slidenum">
              <a:rPr lang="es-MX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MX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-1" y="0"/>
            <a:ext cx="9195516" cy="6858000"/>
            <a:chOff x="-1" y="0"/>
            <a:chExt cx="9195516" cy="6858000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3022"/>
            <a:stretch/>
          </p:blipFill>
          <p:spPr>
            <a:xfrm>
              <a:off x="-1" y="0"/>
              <a:ext cx="9195516" cy="685800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93" t="4593" r="46116" b="82963"/>
            <a:stretch/>
          </p:blipFill>
          <p:spPr>
            <a:xfrm>
              <a:off x="3643540" y="254000"/>
              <a:ext cx="398235" cy="8826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6292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5" r:id="rId12"/>
    <p:sldLayoutId id="2147483689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886700" cy="831626"/>
          </a:xfrm>
        </p:spPr>
        <p:txBody>
          <a:bodyPr>
            <a:normAutofit/>
          </a:bodyPr>
          <a:lstStyle/>
          <a:p>
            <a:pPr algn="ctr"/>
            <a:r>
              <a:rPr lang="es-MX" sz="4000" b="1" dirty="0" smtClean="0"/>
              <a:t>JURISDICCIÓN </a:t>
            </a:r>
            <a:r>
              <a:rPr lang="es-MX" sz="4000" b="1" dirty="0" smtClean="0"/>
              <a:t>SANITARIA VII</a:t>
            </a:r>
            <a:endParaRPr lang="es-MX" sz="40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11560" y="2924944"/>
            <a:ext cx="7886700" cy="2304257"/>
          </a:xfrm>
        </p:spPr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es-MX" sz="4400" b="1" dirty="0" smtClean="0"/>
              <a:t>PLAN DE </a:t>
            </a:r>
            <a:r>
              <a:rPr lang="es-MX" sz="4400" b="1" dirty="0" smtClean="0"/>
              <a:t>ATENCIÓN </a:t>
            </a:r>
            <a:r>
              <a:rPr lang="es-MX" sz="4400" b="1" dirty="0">
                <a:solidFill>
                  <a:prstClr val="black"/>
                </a:solidFill>
              </a:rPr>
              <a:t>JURISDICCIONAL</a:t>
            </a:r>
          </a:p>
          <a:p>
            <a:pPr marL="0" indent="0" algn="ctr">
              <a:buNone/>
            </a:pPr>
            <a:r>
              <a:rPr lang="es-MX" sz="4400" b="1" dirty="0" smtClean="0"/>
              <a:t>DE CASOS DE INFLUENZA</a:t>
            </a:r>
            <a:endParaRPr lang="es-MX" sz="4400" b="1" dirty="0"/>
          </a:p>
        </p:txBody>
      </p:sp>
    </p:spTree>
    <p:extLst>
      <p:ext uri="{BB962C8B-B14F-4D97-AF65-F5344CB8AC3E}">
        <p14:creationId xmlns:p14="http://schemas.microsoft.com/office/powerpoint/2010/main" val="6044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8112108"/>
              </p:ext>
            </p:extLst>
          </p:nvPr>
        </p:nvGraphicFramePr>
        <p:xfrm>
          <a:off x="179388" y="1484784"/>
          <a:ext cx="885666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020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5668657"/>
              </p:ext>
            </p:extLst>
          </p:nvPr>
        </p:nvGraphicFramePr>
        <p:xfrm>
          <a:off x="179388" y="1484784"/>
          <a:ext cx="885666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876809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9530369"/>
              </p:ext>
            </p:extLst>
          </p:nvPr>
        </p:nvGraphicFramePr>
        <p:xfrm>
          <a:off x="179388" y="1484784"/>
          <a:ext cx="885666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2771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79928"/>
              </p:ext>
            </p:extLst>
          </p:nvPr>
        </p:nvGraphicFramePr>
        <p:xfrm>
          <a:off x="179388" y="1484784"/>
          <a:ext cx="885666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490017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484785"/>
            <a:ext cx="7886700" cy="79208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ACTIVIDADES COMPLEMENTARIAS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92896"/>
            <a:ext cx="7886700" cy="3180011"/>
          </a:xfrm>
        </p:spPr>
        <p:txBody>
          <a:bodyPr/>
          <a:lstStyle/>
          <a:p>
            <a:r>
              <a:rPr lang="es-MX" dirty="0" smtClean="0"/>
              <a:t>REALIZAR BÚSQUEDA INTENCIONADA DE CASOS QUE COMPARTAN SIGNOS Y SÍNTOMAS.</a:t>
            </a:r>
          </a:p>
          <a:p>
            <a:r>
              <a:rPr lang="es-MX" dirty="0" smtClean="0"/>
              <a:t>DE SER NECESARIO ASEGURAR MUESTRA DE EXUDADO FARINGEO O NASOFARINGEO.</a:t>
            </a:r>
            <a:endParaRPr lang="es-MX" dirty="0" smtClean="0"/>
          </a:p>
          <a:p>
            <a:r>
              <a:rPr lang="es-MX" dirty="0" smtClean="0"/>
              <a:t>PROFILAXIS EN LOS CASOS QUE AMERITEN.</a:t>
            </a:r>
          </a:p>
          <a:p>
            <a:r>
              <a:rPr lang="es-MX" dirty="0" smtClean="0"/>
              <a:t>EVALUAR ESQUEMAS Y COBERTURA DE VACUNACIÓN CONTRA INFLUENZA.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20445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484785"/>
            <a:ext cx="7886700" cy="792088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PREVENCIÓN Y PROMOCIÓN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20888"/>
            <a:ext cx="7886700" cy="3672408"/>
          </a:xfrm>
        </p:spPr>
        <p:txBody>
          <a:bodyPr>
            <a:normAutofit fontScale="92500" lnSpcReduction="10000"/>
          </a:bodyPr>
          <a:lstStyle/>
          <a:p>
            <a:r>
              <a:rPr lang="es-MX" dirty="0" smtClean="0"/>
              <a:t>NOTIFICACIÓN AL PRESIDENTE MUNICIPAL Y CAPACITACIÓN AL CÓMITE DE SALUD.</a:t>
            </a:r>
          </a:p>
          <a:p>
            <a:r>
              <a:rPr lang="es-MX" dirty="0"/>
              <a:t>VISITAR PLANTELES EDUCATIVOS DE TODOS LOS NIVELES</a:t>
            </a:r>
            <a:r>
              <a:rPr lang="es-MX" dirty="0" smtClean="0"/>
              <a:t>.</a:t>
            </a:r>
            <a:endParaRPr lang="es-MX" dirty="0" smtClean="0"/>
          </a:p>
          <a:p>
            <a:r>
              <a:rPr lang="es-MX" dirty="0" smtClean="0"/>
              <a:t>NOTIFICACIÓN A TODAS LAS UNIDADES MÉDICAS.</a:t>
            </a:r>
          </a:p>
          <a:p>
            <a:r>
              <a:rPr lang="es-MX" dirty="0" smtClean="0"/>
              <a:t>NOTIFICACIÓN INTERSECTORIAL.</a:t>
            </a:r>
          </a:p>
          <a:p>
            <a:r>
              <a:rPr lang="es-MX" dirty="0" smtClean="0"/>
              <a:t>CAPACITACIÓN A CÓMITES LOCALES DE SALUD.</a:t>
            </a:r>
          </a:p>
          <a:p>
            <a:r>
              <a:rPr lang="es-MX" dirty="0" smtClean="0"/>
              <a:t>DIFUNDIR MEDIDAS PREVENTIVAS POR TODOS LOS MEDIOS DE COMUNICACIÓN POSIBLE.</a:t>
            </a:r>
            <a:endParaRPr lang="es-MX" dirty="0" smtClean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89423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="" xmlns:a16="http://schemas.microsoft.com/office/drawing/2014/main" id="{F4F88810-554A-42DF-93BB-8DF22DD5EBD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4615911"/>
              </p:ext>
            </p:extLst>
          </p:nvPr>
        </p:nvGraphicFramePr>
        <p:xfrm>
          <a:off x="178905" y="2017644"/>
          <a:ext cx="4048540" cy="303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Gráfico 4">
            <a:extLst>
              <a:ext uri="{FF2B5EF4-FFF2-40B4-BE49-F238E27FC236}">
                <a16:creationId xmlns="" xmlns:a16="http://schemas.microsoft.com/office/drawing/2014/main" id="{AD7C12D4-17CB-4723-BA67-05A466B186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7154017"/>
              </p:ext>
            </p:extLst>
          </p:nvPr>
        </p:nvGraphicFramePr>
        <p:xfrm>
          <a:off x="4393095" y="533399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áfico 5">
            <a:extLst>
              <a:ext uri="{FF2B5EF4-FFF2-40B4-BE49-F238E27FC236}">
                <a16:creationId xmlns="" xmlns:a16="http://schemas.microsoft.com/office/drawing/2014/main" id="{0C768F43-0122-46FA-9AE4-3ACADDC7AA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2539936"/>
              </p:ext>
            </p:extLst>
          </p:nvPr>
        </p:nvGraphicFramePr>
        <p:xfrm>
          <a:off x="4393095" y="3533360"/>
          <a:ext cx="4572000" cy="303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ctángulo: esquinas redondeadas 7">
            <a:extLst>
              <a:ext uri="{FF2B5EF4-FFF2-40B4-BE49-F238E27FC236}">
                <a16:creationId xmlns="" xmlns:a16="http://schemas.microsoft.com/office/drawing/2014/main" id="{319621EE-072B-49CB-B2B6-2F3F66BEFA8C}"/>
              </a:ext>
            </a:extLst>
          </p:cNvPr>
          <p:cNvSpPr/>
          <p:nvPr/>
        </p:nvSpPr>
        <p:spPr>
          <a:xfrm>
            <a:off x="178904" y="1124744"/>
            <a:ext cx="4048538" cy="81287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es-MX" sz="2800" dirty="0">
                <a:ln w="0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Campaña Influenza 2018</a:t>
            </a:r>
          </a:p>
          <a:p>
            <a:pPr algn="ctr" defTabSz="457200"/>
            <a:r>
              <a:rPr lang="es-MX" sz="2000" dirty="0">
                <a:ln w="0">
                  <a:solidFill>
                    <a:sysClr val="windowText" lastClr="000000"/>
                  </a:solidFill>
                </a:ln>
                <a:solidFill>
                  <a:prstClr val="black"/>
                </a:solidFill>
                <a:effectLst>
                  <a:glow rad="101600">
                    <a:srgbClr val="ED7D31">
                      <a:satMod val="175000"/>
                      <a:alpha val="40000"/>
                    </a:srgbClr>
                  </a:glow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15 de Octubre 2018 al 31 de Marzo 2019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="" xmlns:a16="http://schemas.microsoft.com/office/drawing/2014/main" id="{15992F8B-5ECB-4406-97DF-4E3DF6CD71DB}"/>
              </a:ext>
            </a:extLst>
          </p:cNvPr>
          <p:cNvSpPr txBox="1"/>
          <p:nvPr/>
        </p:nvSpPr>
        <p:spPr>
          <a:xfrm>
            <a:off x="178904" y="5314122"/>
            <a:ext cx="40485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s-MX" sz="1100" dirty="0">
                <a:solidFill>
                  <a:prstClr val="black"/>
                </a:solidFill>
              </a:rPr>
              <a:t>*Al corte del SIS Nov en control 643 embarazadas</a:t>
            </a:r>
          </a:p>
          <a:p>
            <a:pPr defTabSz="457200"/>
            <a:r>
              <a:rPr lang="es-MX" sz="1100" dirty="0">
                <a:solidFill>
                  <a:prstClr val="black"/>
                </a:solidFill>
              </a:rPr>
              <a:t>*La meta contempla los ingresos de embarazadas hasta el mes de Marzo</a:t>
            </a:r>
          </a:p>
          <a:p>
            <a:pPr defTabSz="457200"/>
            <a:r>
              <a:rPr lang="es-MX" sz="1100" dirty="0">
                <a:solidFill>
                  <a:prstClr val="black"/>
                </a:solidFill>
              </a:rPr>
              <a:t>*Solo se contaron las primeras dosis aplicadas a menores de 5 años</a:t>
            </a:r>
          </a:p>
          <a:p>
            <a:pPr defTabSz="457200"/>
            <a:r>
              <a:rPr lang="es-MX" sz="1100" dirty="0">
                <a:solidFill>
                  <a:prstClr val="black"/>
                </a:solidFill>
              </a:rPr>
              <a:t>*A partir del 1 de Diciembre se empezó la aplicación de vacuna a población general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="" xmlns:a16="http://schemas.microsoft.com/office/drawing/2014/main" id="{06232A99-FBDD-49CA-9FC6-65431DEF4D60}"/>
              </a:ext>
            </a:extLst>
          </p:cNvPr>
          <p:cNvSpPr txBox="1"/>
          <p:nvPr/>
        </p:nvSpPr>
        <p:spPr>
          <a:xfrm>
            <a:off x="3776870" y="6564795"/>
            <a:ext cx="53671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es-MX" sz="1100" b="1" dirty="0">
                <a:solidFill>
                  <a:prstClr val="black"/>
                </a:solidFill>
              </a:rPr>
              <a:t>FUENTE:  INFORME DIARIO AVANCE VACUNACIÓN INFLUENZA 2018, CORTE 07-DIC-2018</a:t>
            </a:r>
          </a:p>
        </p:txBody>
      </p:sp>
    </p:spTree>
    <p:extLst>
      <p:ext uri="{BB962C8B-B14F-4D97-AF65-F5344CB8AC3E}">
        <p14:creationId xmlns:p14="http://schemas.microsoft.com/office/powerpoint/2010/main" val="173598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492896"/>
            <a:ext cx="7886700" cy="2747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6000" b="1" dirty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¡</a:t>
            </a:r>
            <a:r>
              <a:rPr lang="es-MX" sz="6000" b="1" dirty="0" smtClean="0">
                <a:latin typeface="Batang" panose="02030600000101010101" pitchFamily="18" charset="-127"/>
                <a:ea typeface="Batang" panose="02030600000101010101" pitchFamily="18" charset="-127"/>
                <a:cs typeface="Arial" panose="020B0604020202020204" pitchFamily="34" charset="0"/>
              </a:rPr>
              <a:t>GRACIAS POR SU ATENCIÓN!</a:t>
            </a:r>
            <a:endParaRPr lang="es-MX" sz="6000" b="1" dirty="0">
              <a:latin typeface="Batang" panose="02030600000101010101" pitchFamily="18" charset="-127"/>
              <a:ea typeface="Batang" panose="02030600000101010101" pitchFamily="18" charset="-127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322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484785"/>
            <a:ext cx="7886700" cy="792088"/>
          </a:xfrm>
        </p:spPr>
        <p:txBody>
          <a:bodyPr>
            <a:normAutofit/>
          </a:bodyPr>
          <a:lstStyle/>
          <a:p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28650" y="2996951"/>
            <a:ext cx="7886700" cy="3180011"/>
          </a:xfrm>
        </p:spPr>
        <p:txBody>
          <a:bodyPr/>
          <a:lstStyle/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806938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886700" cy="831626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/>
              <a:t>Á</a:t>
            </a:r>
            <a:r>
              <a:rPr lang="es-MX" sz="3200" b="1" dirty="0" smtClean="0"/>
              <a:t>REA GEOGRÁFICA </a:t>
            </a:r>
            <a:r>
              <a:rPr lang="es-MX" sz="3200" b="1" dirty="0" smtClean="0"/>
              <a:t>DE RESPONSABILIDAD</a:t>
            </a:r>
            <a:endParaRPr lang="es-MX" sz="32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28650" y="2852935"/>
            <a:ext cx="3871342" cy="3324027"/>
          </a:xfrm>
        </p:spPr>
        <p:txBody>
          <a:bodyPr/>
          <a:lstStyle/>
          <a:p>
            <a:r>
              <a:rPr lang="es-MX" dirty="0" smtClean="0"/>
              <a:t>AQUISMÓN</a:t>
            </a:r>
            <a:endParaRPr lang="es-MX" dirty="0" smtClean="0"/>
          </a:p>
          <a:p>
            <a:r>
              <a:rPr lang="es-MX" dirty="0" smtClean="0"/>
              <a:t>TANLAJÁS</a:t>
            </a:r>
            <a:endParaRPr lang="es-MX" dirty="0" smtClean="0"/>
          </a:p>
          <a:p>
            <a:r>
              <a:rPr lang="es-MX" dirty="0" smtClean="0"/>
              <a:t>TANCANHUITZ</a:t>
            </a:r>
          </a:p>
          <a:p>
            <a:r>
              <a:rPr lang="es-MX" dirty="0" smtClean="0"/>
              <a:t>SAN ANTONIO</a:t>
            </a:r>
          </a:p>
          <a:p>
            <a:r>
              <a:rPr lang="es-MX" dirty="0" smtClean="0"/>
              <a:t>HUEHUETLAN</a:t>
            </a:r>
          </a:p>
          <a:p>
            <a:r>
              <a:rPr lang="es-MX" dirty="0" smtClean="0"/>
              <a:t>COXCATLÁN</a:t>
            </a:r>
            <a:endParaRPr lang="es-MX" dirty="0"/>
          </a:p>
        </p:txBody>
      </p:sp>
      <p:sp>
        <p:nvSpPr>
          <p:cNvPr id="3" name="2 Rectángulo"/>
          <p:cNvSpPr/>
          <p:nvPr/>
        </p:nvSpPr>
        <p:spPr>
          <a:xfrm>
            <a:off x="4427984" y="2780927"/>
            <a:ext cx="3600400" cy="20282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TAMPAMOLÓN </a:t>
            </a:r>
            <a:r>
              <a:rPr lang="es-MX" sz="2800" dirty="0" smtClean="0">
                <a:solidFill>
                  <a:prstClr val="black"/>
                </a:solidFill>
              </a:rPr>
              <a:t>C.</a:t>
            </a:r>
            <a:endParaRPr lang="es-MX" sz="2800" dirty="0">
              <a:solidFill>
                <a:prstClr val="black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TANQUIÁN </a:t>
            </a:r>
            <a:r>
              <a:rPr lang="es-MX" sz="2800" dirty="0" smtClean="0">
                <a:solidFill>
                  <a:prstClr val="black"/>
                </a:solidFill>
              </a:rPr>
              <a:t>DE E.</a:t>
            </a:r>
            <a:endParaRPr lang="es-MX" sz="2800" dirty="0">
              <a:solidFill>
                <a:prstClr val="black"/>
              </a:solidFill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MX" sz="2800" dirty="0" smtClean="0">
                <a:solidFill>
                  <a:prstClr val="black"/>
                </a:solidFill>
              </a:rPr>
              <a:t>SAN VICENTE T.</a:t>
            </a:r>
            <a:endParaRPr lang="es-MX" sz="2800" dirty="0">
              <a:solidFill>
                <a:prstClr val="black"/>
              </a:solidFill>
            </a:endParaRPr>
          </a:p>
          <a:p>
            <a:pPr lvl="0">
              <a:lnSpc>
                <a:spcPct val="90000"/>
              </a:lnSpc>
              <a:spcBef>
                <a:spcPts val="1000"/>
              </a:spcBef>
            </a:pPr>
            <a:endParaRPr lang="es-MX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886700" cy="831626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UNIDADES DE SALUD</a:t>
            </a:r>
            <a:endParaRPr lang="es-MX" sz="32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28650" y="2852935"/>
            <a:ext cx="7886700" cy="3324027"/>
          </a:xfrm>
        </p:spPr>
        <p:txBody>
          <a:bodyPr/>
          <a:lstStyle/>
          <a:p>
            <a:r>
              <a:rPr lang="es-MX" dirty="0" smtClean="0"/>
              <a:t>25 Centros de Salud.</a:t>
            </a:r>
          </a:p>
          <a:p>
            <a:r>
              <a:rPr lang="es-MX" dirty="0" smtClean="0"/>
              <a:t>19 Unidades Móviles.</a:t>
            </a:r>
          </a:p>
          <a:p>
            <a:r>
              <a:rPr lang="es-MX" dirty="0" smtClean="0"/>
              <a:t>1 Hospital Básico Comunitario.</a:t>
            </a:r>
          </a:p>
          <a:p>
            <a:pPr marL="0" indent="0">
              <a:buNone/>
            </a:pPr>
            <a:endParaRPr lang="es-MX" dirty="0"/>
          </a:p>
          <a:p>
            <a:pPr marL="0" indent="0">
              <a:buNone/>
            </a:pPr>
            <a:endParaRPr lang="es-MX" dirty="0" smtClean="0"/>
          </a:p>
          <a:p>
            <a:pPr marL="0" indent="0">
              <a:buNone/>
            </a:pPr>
            <a:r>
              <a:rPr lang="es-MX" dirty="0" smtClean="0"/>
              <a:t>Total = 45 unidades medicas de salud.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1053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95528" y="1925216"/>
            <a:ext cx="4248472" cy="831626"/>
          </a:xfrm>
        </p:spPr>
        <p:txBody>
          <a:bodyPr>
            <a:normAutofit/>
          </a:bodyPr>
          <a:lstStyle/>
          <a:p>
            <a:pPr algn="ctr"/>
            <a:r>
              <a:rPr lang="es-MX" sz="3200" dirty="0" smtClean="0"/>
              <a:t>RECURSO MATERIAL</a:t>
            </a:r>
            <a:endParaRPr lang="es-MX" sz="32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95133" y="3212976"/>
            <a:ext cx="4591422" cy="3324027"/>
          </a:xfrm>
        </p:spPr>
        <p:txBody>
          <a:bodyPr/>
          <a:lstStyle/>
          <a:p>
            <a:r>
              <a:rPr lang="es-MX" dirty="0" smtClean="0"/>
              <a:t>COORDINADOR MEDICO (1)</a:t>
            </a:r>
          </a:p>
          <a:p>
            <a:r>
              <a:rPr lang="es-MX" dirty="0" smtClean="0"/>
              <a:t>MEDICO AUX. (1)</a:t>
            </a:r>
          </a:p>
          <a:p>
            <a:r>
              <a:rPr lang="es-MX" dirty="0" smtClean="0"/>
              <a:t>ENFERMERA(1)</a:t>
            </a:r>
          </a:p>
          <a:p>
            <a:r>
              <a:rPr lang="es-MX" dirty="0" smtClean="0"/>
              <a:t>PROMOTOR DE SALUD (1)</a:t>
            </a:r>
            <a:endParaRPr lang="es-MX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835968" y="1925216"/>
            <a:ext cx="4248472" cy="1215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3200" dirty="0" smtClean="0"/>
              <a:t>RECURSO HUMANO</a:t>
            </a:r>
            <a:br>
              <a:rPr lang="es-MX" sz="3200" dirty="0" smtClean="0"/>
            </a:br>
            <a:r>
              <a:rPr lang="es-MX" sz="3200" dirty="0" smtClean="0"/>
              <a:t>BRIGADA DE VIEP</a:t>
            </a:r>
            <a:endParaRPr lang="es-MX" sz="3200" dirty="0"/>
          </a:p>
        </p:txBody>
      </p:sp>
      <p:sp>
        <p:nvSpPr>
          <p:cNvPr id="7" name="4 Marcador de contenido"/>
          <p:cNvSpPr txBox="1">
            <a:spLocks/>
          </p:cNvSpPr>
          <p:nvPr/>
        </p:nvSpPr>
        <p:spPr>
          <a:xfrm>
            <a:off x="5292080" y="3154419"/>
            <a:ext cx="3851920" cy="30243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/>
              <a:t>VEHICULO (1)</a:t>
            </a:r>
          </a:p>
        </p:txBody>
      </p:sp>
      <p:graphicFrame>
        <p:nvGraphicFramePr>
          <p:cNvPr id="3" name="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4050358"/>
              </p:ext>
            </p:extLst>
          </p:nvPr>
        </p:nvGraphicFramePr>
        <p:xfrm>
          <a:off x="467545" y="1916831"/>
          <a:ext cx="8208911" cy="4104456"/>
        </p:xfrm>
        <a:graphic>
          <a:graphicData uri="http://schemas.openxmlformats.org/drawingml/2006/table">
            <a:tbl>
              <a:tblPr/>
              <a:tblGrid>
                <a:gridCol w="8208911"/>
              </a:tblGrid>
              <a:tr h="4104456">
                <a:tc>
                  <a:txBody>
                    <a:bodyPr/>
                    <a:lstStyle/>
                    <a:p>
                      <a:endParaRPr lang="es-MX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8" name="7 Conector recto"/>
          <p:cNvCxnSpPr/>
          <p:nvPr/>
        </p:nvCxnSpPr>
        <p:spPr>
          <a:xfrm>
            <a:off x="4932040" y="1925216"/>
            <a:ext cx="0" cy="4096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>
            <a:off x="467544" y="2996952"/>
            <a:ext cx="82089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7830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17748" y="1772816"/>
            <a:ext cx="7886700" cy="831626"/>
          </a:xfrm>
        </p:spPr>
        <p:txBody>
          <a:bodyPr>
            <a:normAutofit/>
          </a:bodyPr>
          <a:lstStyle/>
          <a:p>
            <a:pPr algn="ctr"/>
            <a:r>
              <a:rPr lang="es-MX" sz="3200" b="1" dirty="0" smtClean="0"/>
              <a:t>CAPACITACIÓN </a:t>
            </a:r>
            <a:r>
              <a:rPr lang="es-MX" sz="3200" b="1" dirty="0" smtClean="0"/>
              <a:t>Y ADISTRAMIENTO</a:t>
            </a:r>
            <a:endParaRPr lang="es-MX" sz="32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83568" y="3284984"/>
            <a:ext cx="7886700" cy="2376265"/>
          </a:xfrm>
        </p:spPr>
        <p:txBody>
          <a:bodyPr/>
          <a:lstStyle/>
          <a:p>
            <a:pPr algn="just"/>
            <a:r>
              <a:rPr lang="es-MX" dirty="0" smtClean="0"/>
              <a:t>LINEAMIENTOS PARA LA </a:t>
            </a:r>
            <a:r>
              <a:rPr lang="es-MX" dirty="0" smtClean="0"/>
              <a:t>DETECCIÓN</a:t>
            </a:r>
            <a:r>
              <a:rPr lang="es-MX" dirty="0" smtClean="0"/>
              <a:t>, TRATAMIENTO Y PROFILAXIS DE CASOS DE INFLUENZA EN EL ESTADO DE SAN LUIS </a:t>
            </a:r>
            <a:r>
              <a:rPr lang="es-MX" dirty="0" smtClean="0"/>
              <a:t>POTOSÍ </a:t>
            </a:r>
            <a:r>
              <a:rPr lang="es-MX" dirty="0" smtClean="0"/>
              <a:t>2018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7788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3568" y="1772816"/>
            <a:ext cx="7886700" cy="831626"/>
          </a:xfrm>
        </p:spPr>
        <p:txBody>
          <a:bodyPr>
            <a:noAutofit/>
          </a:bodyPr>
          <a:lstStyle/>
          <a:p>
            <a:pPr algn="ctr"/>
            <a:r>
              <a:rPr lang="es-MX" sz="3200" b="1" dirty="0" smtClean="0"/>
              <a:t>PERSONAL MÉDICO DE LAS UNIDADES DE SALUD</a:t>
            </a:r>
            <a:endParaRPr lang="es-MX" sz="3200" b="1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628650" y="2852935"/>
            <a:ext cx="7886700" cy="3324027"/>
          </a:xfrm>
        </p:spPr>
        <p:txBody>
          <a:bodyPr/>
          <a:lstStyle/>
          <a:p>
            <a:r>
              <a:rPr lang="es-MX" dirty="0" smtClean="0"/>
              <a:t>IDENTIFICACIÓN DE LOS CASOS EN BASE A DEFINICIÓN OPERACIONAL.</a:t>
            </a:r>
          </a:p>
          <a:p>
            <a:r>
              <a:rPr lang="es-MX" dirty="0" smtClean="0"/>
              <a:t>HACER ESTUDIO EPIDEMIOLÓGICO DE CASO.</a:t>
            </a:r>
          </a:p>
          <a:p>
            <a:r>
              <a:rPr lang="es-MX" dirty="0" smtClean="0"/>
              <a:t>EN BASE A CRITERIO Y LINEAMIENTOS, DETERMINAR LA NECESIDAD DE TRATAMIENTO ANTIVIRAL, ASI COMO REFERENCIA MÉDICA.</a:t>
            </a:r>
          </a:p>
          <a:p>
            <a:r>
              <a:rPr lang="es-MX" dirty="0" smtClean="0"/>
              <a:t>NOTIFICAR DE MANERA INMEDIATA A LA JS VII.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42328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1560" y="1412776"/>
            <a:ext cx="7886700" cy="1325563"/>
          </a:xfrm>
        </p:spPr>
        <p:txBody>
          <a:bodyPr>
            <a:normAutofit/>
          </a:bodyPr>
          <a:lstStyle/>
          <a:p>
            <a:r>
              <a:rPr lang="es-MX" sz="3200" b="1" dirty="0" smtClean="0"/>
              <a:t>QUE NOS GARANTIZA QUE EL PACIENTE ASEGURE SU TRATAMIENTO???</a:t>
            </a:r>
            <a:endParaRPr lang="es-MX" sz="32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1560" y="2780928"/>
            <a:ext cx="7886700" cy="3703266"/>
          </a:xfrm>
        </p:spPr>
        <p:txBody>
          <a:bodyPr/>
          <a:lstStyle/>
          <a:p>
            <a:r>
              <a:rPr lang="es-MX" dirty="0" smtClean="0"/>
              <a:t>NOTIFICACIÓN INMEDIATA A LA JS VII.</a:t>
            </a:r>
          </a:p>
          <a:p>
            <a:r>
              <a:rPr lang="es-MX" dirty="0" smtClean="0"/>
              <a:t>COMUNICACIÓN DIRECTA CON DIF MPALES.</a:t>
            </a:r>
          </a:p>
          <a:p>
            <a:r>
              <a:rPr lang="es-MX" dirty="0" smtClean="0"/>
              <a:t>COMUNICACIÓN DIRECTA INTERSECTORIAL.</a:t>
            </a:r>
          </a:p>
          <a:p>
            <a:r>
              <a:rPr lang="es-MX" dirty="0" smtClean="0"/>
              <a:t>COMUNICACIÓN DIRECTA INTERJURISDICCIONAL Y CON NIVEL ESTATAL.</a:t>
            </a:r>
          </a:p>
          <a:p>
            <a:r>
              <a:rPr lang="es-MX" dirty="0" smtClean="0"/>
              <a:t>UNIDADES DISPENSADORAS DEL ANTIVIRAL.</a:t>
            </a:r>
          </a:p>
          <a:p>
            <a:r>
              <a:rPr lang="es-MX" dirty="0" smtClean="0"/>
              <a:t>ABASTO DEL INSUMO A NIVEL JURISDICCIONAL.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0295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ctrTitle"/>
          </p:nvPr>
        </p:nvSpPr>
        <p:spPr>
          <a:xfrm>
            <a:off x="685800" y="1916833"/>
            <a:ext cx="7772400" cy="1593130"/>
          </a:xfrm>
        </p:spPr>
        <p:txBody>
          <a:bodyPr>
            <a:normAutofit/>
          </a:bodyPr>
          <a:lstStyle/>
          <a:p>
            <a:endParaRPr lang="es-MX" sz="4400" dirty="0"/>
          </a:p>
        </p:txBody>
      </p:sp>
      <p:sp>
        <p:nvSpPr>
          <p:cNvPr id="4" name="3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MX" dirty="0"/>
          </a:p>
        </p:txBody>
      </p:sp>
      <p:pic>
        <p:nvPicPr>
          <p:cNvPr id="5" name="Imagen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320480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2429298" y="1772816"/>
            <a:ext cx="4521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s-MX" b="1" dirty="0">
                <a:solidFill>
                  <a:prstClr val="black"/>
                </a:solidFill>
              </a:rPr>
              <a:t>UNIDADES DISPENSADORAS DE OSELTAMIVIR</a:t>
            </a:r>
          </a:p>
        </p:txBody>
      </p:sp>
    </p:spTree>
    <p:extLst>
      <p:ext uri="{BB962C8B-B14F-4D97-AF65-F5344CB8AC3E}">
        <p14:creationId xmlns:p14="http://schemas.microsoft.com/office/powerpoint/2010/main" val="243402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6253975"/>
              </p:ext>
            </p:extLst>
          </p:nvPr>
        </p:nvGraphicFramePr>
        <p:xfrm>
          <a:off x="179512" y="1484784"/>
          <a:ext cx="8856662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313866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27086</TotalTime>
  <Words>511</Words>
  <Application>Microsoft Office PowerPoint</Application>
  <PresentationFormat>Presentación en pantalla (4:3)</PresentationFormat>
  <Paragraphs>113</Paragraphs>
  <Slides>18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1_Tema de Office</vt:lpstr>
      <vt:lpstr>JURISDICCIÓN SANITARIA VII</vt:lpstr>
      <vt:lpstr>ÁREA GEOGRÁFICA DE RESPONSABILIDAD</vt:lpstr>
      <vt:lpstr>UNIDADES DE SALUD</vt:lpstr>
      <vt:lpstr>RECURSO MATERIAL</vt:lpstr>
      <vt:lpstr>CAPACITACIÓN Y ADISTRAMIENTO</vt:lpstr>
      <vt:lpstr>PERSONAL MÉDICO DE LAS UNIDADES DE SALUD</vt:lpstr>
      <vt:lpstr>QUE NOS GARANTIZA QUE EL PACIENTE ASEGURE SU TRATAMIENTO???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ACTIVIDADES COMPLEMENTARIAS</vt:lpstr>
      <vt:lpstr>PREVENCIÓN Y PROMOCIÓN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SocorroR</dc:creator>
  <cp:lastModifiedBy>Christian Austria</cp:lastModifiedBy>
  <cp:revision>1640</cp:revision>
  <cp:lastPrinted>2018-09-10T15:18:27Z</cp:lastPrinted>
  <dcterms:created xsi:type="dcterms:W3CDTF">2015-12-07T16:07:30Z</dcterms:created>
  <dcterms:modified xsi:type="dcterms:W3CDTF">2018-12-09T02:52:19Z</dcterms:modified>
</cp:coreProperties>
</file>